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753600" cy="7315200"/>
  <p:notesSz cx="6858000" cy="9144000"/>
  <p:embeddedFontLst>
    <p:embeddedFont>
      <p:font typeface="Arial Bold" charset="1" panose="020B0704020202020204"/>
      <p:regular r:id="rId32"/>
    </p:embeddedFont>
    <p:embeddedFont>
      <p:font typeface="Arial" charset="1" panose="020B0604020202020204"/>
      <p:regular r:id="rId34"/>
    </p:embeddedFont>
    <p:embeddedFont>
      <p:font typeface="Arimo" charset="1" panose="020B0604020202020204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notesMasters/notesMaster1.xml" Type="http://schemas.openxmlformats.org/officeDocument/2006/relationships/notesMaster"/><Relationship Id="rId3" Target="viewProps.xml" Type="http://schemas.openxmlformats.org/officeDocument/2006/relationships/viewProps"/><Relationship Id="rId30" Target="theme/theme2.xml" Type="http://schemas.openxmlformats.org/officeDocument/2006/relationships/theme"/><Relationship Id="rId31" Target="notesSlides/notesSlide1.xml" Type="http://schemas.openxmlformats.org/officeDocument/2006/relationships/notesSlide"/><Relationship Id="rId32" Target="fonts/font32.fntdata" Type="http://schemas.openxmlformats.org/officeDocument/2006/relationships/font"/><Relationship Id="rId33" Target="notesSlides/notesSlide2.xml" Type="http://schemas.openxmlformats.org/officeDocument/2006/relationships/notesSlide"/><Relationship Id="rId34" Target="fonts/font34.fntdata" Type="http://schemas.openxmlformats.org/officeDocument/2006/relationships/font"/><Relationship Id="rId35" Target="notesSlides/notesSlide3.xml" Type="http://schemas.openxmlformats.org/officeDocument/2006/relationships/notesSlide"/><Relationship Id="rId36" Target="notesSlides/notesSlide4.xml" Type="http://schemas.openxmlformats.org/officeDocument/2006/relationships/notesSlide"/><Relationship Id="rId37" Target="notesSlides/notesSlide5.xml" Type="http://schemas.openxmlformats.org/officeDocument/2006/relationships/notesSlide"/><Relationship Id="rId38" Target="notesSlides/notesSlide6.xml" Type="http://schemas.openxmlformats.org/officeDocument/2006/relationships/notesSlide"/><Relationship Id="rId39" Target="notesSlides/notesSlide7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8.xml" Type="http://schemas.openxmlformats.org/officeDocument/2006/relationships/notesSlide"/><Relationship Id="rId41" Target="notesSlides/notesSlide9.xml" Type="http://schemas.openxmlformats.org/officeDocument/2006/relationships/notesSlide"/><Relationship Id="rId42" Target="notesSlides/notesSlide10.xml" Type="http://schemas.openxmlformats.org/officeDocument/2006/relationships/notesSlide"/><Relationship Id="rId43" Target="fonts/font43.fntdata" Type="http://schemas.openxmlformats.org/officeDocument/2006/relationships/font"/><Relationship Id="rId44" Target="notesSlides/notesSlide11.xml" Type="http://schemas.openxmlformats.org/officeDocument/2006/relationships/notesSlide"/><Relationship Id="rId45" Target="notesSlides/notesSlide12.xml" Type="http://schemas.openxmlformats.org/officeDocument/2006/relationships/notesSlide"/><Relationship Id="rId46" Target="notesSlides/notesSlide13.xml" Type="http://schemas.openxmlformats.org/officeDocument/2006/relationships/notesSlide"/><Relationship Id="rId47" Target="notesSlides/notesSlide14.xml" Type="http://schemas.openxmlformats.org/officeDocument/2006/relationships/notesSlide"/><Relationship Id="rId48" Target="notesSlides/notesSlide15.xml" Type="http://schemas.openxmlformats.org/officeDocument/2006/relationships/notesSlide"/><Relationship Id="rId49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7.xml" Type="http://schemas.openxmlformats.org/officeDocument/2006/relationships/notesSlide"/><Relationship Id="rId51" Target="notesSlides/notesSlide18.xml" Type="http://schemas.openxmlformats.org/officeDocument/2006/relationships/notesSlide"/><Relationship Id="rId52" Target="notesSlides/notesSlide19.xml" Type="http://schemas.openxmlformats.org/officeDocument/2006/relationships/notesSlide"/><Relationship Id="rId53" Target="notesSlides/notesSlide20.xml" Type="http://schemas.openxmlformats.org/officeDocument/2006/relationships/notesSlide"/><Relationship Id="rId54" Target="notesSlides/notesSlide21.xml" Type="http://schemas.openxmlformats.org/officeDocument/2006/relationships/notesSlide"/><Relationship Id="rId55" Target="notesSlides/notesSlide22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communicatie volgt altijd tijdig voor het kamp begint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leden mogen ons laten weten als ze andere acties vinden!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kamp Brugge 2022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laatste dag om in te schrijven!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prijsverhoging t.o.v. vorig jaar!</a:t>
            </a:r>
          </a:p>
          <a:p>
            <a:r>
              <a:rPr lang="en-US"/>
              <a:t>we gaan mee met de algemene trend</a:t>
            </a:r>
          </a:p>
          <a:p>
            <a:r>
              <a:rPr lang="en-US"/>
              <a:t>€22,5/dag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mailto:kljursel@hotmail.com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8.jpe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png" Type="http://schemas.openxmlformats.org/officeDocument/2006/relationships/image"/><Relationship Id="rId12" Target="../media/image50.png" Type="http://schemas.openxmlformats.org/officeDocument/2006/relationships/image"/><Relationship Id="rId13" Target="../media/image51.png" Type="http://schemas.openxmlformats.org/officeDocument/2006/relationships/image"/><Relationship Id="rId14" Target="../media/image52.png" Type="http://schemas.openxmlformats.org/officeDocument/2006/relationships/image"/><Relationship Id="rId15" Target="../media/image53.png" Type="http://schemas.openxmlformats.org/officeDocument/2006/relationships/image"/><Relationship Id="rId2" Target="../notesSlides/notesSlide20.xml" Type="http://schemas.openxmlformats.org/officeDocument/2006/relationships/notesSlide"/><Relationship Id="rId3" Target="../media/image8.jpe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7.jpe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8.jpeg" Type="http://schemas.openxmlformats.org/officeDocument/2006/relationships/image"/><Relationship Id="rId4" Target="../media/image5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5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7.jpe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jpe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7.jpe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8.jpeg" Type="http://schemas.openxmlformats.org/officeDocument/2006/relationships/image"/><Relationship Id="rId4" Target="../media/image7.jpe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5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42839"/>
            <a:ext cx="9753600" cy="2157984"/>
          </a:xfrm>
          <a:custGeom>
            <a:avLst/>
            <a:gdLst/>
            <a:ahLst/>
            <a:cxnLst/>
            <a:rect r="r" b="b" t="t" l="l"/>
            <a:pathLst>
              <a:path h="2157984" w="9753600">
                <a:moveTo>
                  <a:pt x="0" y="0"/>
                </a:moveTo>
                <a:lnTo>
                  <a:pt x="9753600" y="0"/>
                </a:lnTo>
                <a:lnTo>
                  <a:pt x="97536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20142" y="3657600"/>
            <a:ext cx="6203876" cy="4482300"/>
          </a:xfrm>
          <a:custGeom>
            <a:avLst/>
            <a:gdLst/>
            <a:ahLst/>
            <a:cxnLst/>
            <a:rect r="r" b="b" t="t" l="l"/>
            <a:pathLst>
              <a:path h="4482300" w="6203876">
                <a:moveTo>
                  <a:pt x="0" y="0"/>
                </a:moveTo>
                <a:lnTo>
                  <a:pt x="6203876" y="0"/>
                </a:lnTo>
                <a:lnTo>
                  <a:pt x="6203876" y="4482300"/>
                </a:lnTo>
                <a:lnTo>
                  <a:pt x="0" y="448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061957" y="3657600"/>
            <a:ext cx="4486713" cy="2417216"/>
          </a:xfrm>
          <a:custGeom>
            <a:avLst/>
            <a:gdLst/>
            <a:ahLst/>
            <a:cxnLst/>
            <a:rect r="r" b="b" t="t" l="l"/>
            <a:pathLst>
              <a:path h="2417216" w="4486713">
                <a:moveTo>
                  <a:pt x="4486712" y="0"/>
                </a:moveTo>
                <a:lnTo>
                  <a:pt x="0" y="0"/>
                </a:lnTo>
                <a:lnTo>
                  <a:pt x="0" y="2417216"/>
                </a:lnTo>
                <a:lnTo>
                  <a:pt x="4486712" y="2417216"/>
                </a:lnTo>
                <a:lnTo>
                  <a:pt x="44867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83800">
            <a:off x="-2696198" y="5839009"/>
            <a:ext cx="9753600" cy="2157984"/>
          </a:xfrm>
          <a:custGeom>
            <a:avLst/>
            <a:gdLst/>
            <a:ahLst/>
            <a:cxnLst/>
            <a:rect r="r" b="b" t="t" l="l"/>
            <a:pathLst>
              <a:path h="2157984" w="9753600">
                <a:moveTo>
                  <a:pt x="0" y="0"/>
                </a:moveTo>
                <a:lnTo>
                  <a:pt x="9753600" y="0"/>
                </a:lnTo>
                <a:lnTo>
                  <a:pt x="97536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2382" y="125082"/>
            <a:ext cx="979397" cy="1212875"/>
          </a:xfrm>
          <a:custGeom>
            <a:avLst/>
            <a:gdLst/>
            <a:ahLst/>
            <a:cxnLst/>
            <a:rect r="r" b="b" t="t" l="l"/>
            <a:pathLst>
              <a:path h="1212875" w="979397">
                <a:moveTo>
                  <a:pt x="0" y="0"/>
                </a:moveTo>
                <a:lnTo>
                  <a:pt x="979396" y="0"/>
                </a:lnTo>
                <a:lnTo>
                  <a:pt x="979396" y="1212876"/>
                </a:lnTo>
                <a:lnTo>
                  <a:pt x="0" y="1212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10945" y="3319577"/>
            <a:ext cx="1331709" cy="656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3"/>
              </a:lnSpc>
            </a:pPr>
            <a:r>
              <a:rPr lang="en-US" b="true" sz="4053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2026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01489" y="2127971"/>
            <a:ext cx="6350594" cy="1027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b="true" sz="6400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Infoavond kamp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213012"/>
            <a:ext cx="8412480" cy="585892"/>
            <a:chOff x="0" y="0"/>
            <a:chExt cx="11216640" cy="7811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188"/>
            </a:xfrm>
            <a:custGeom>
              <a:avLst/>
              <a:gdLst/>
              <a:ahLst/>
              <a:cxnLst/>
              <a:rect r="r" b="b" t="t" l="l"/>
              <a:pathLst>
                <a:path h="78118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188"/>
                  </a:lnTo>
                  <a:lnTo>
                    <a:pt x="0" y="78118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74" r="0" b="-229774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6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Weekindeling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61981" y="846530"/>
            <a:ext cx="3200514" cy="245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011" indent="-184506" lvl="1">
              <a:lnSpc>
                <a:spcPts val="1658"/>
              </a:lnSpc>
              <a:buFont typeface="Arial"/>
              <a:buChar char="•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Schets weekplanning</a:t>
            </a: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  <a:p>
            <a:pPr algn="l" marL="143504" indent="-71752" lvl="1">
              <a:lnSpc>
                <a:spcPts val="645"/>
              </a:lnSpc>
            </a:pPr>
          </a:p>
        </p:txBody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330368" y="1354494"/>
          <a:ext cx="9211733" cy="2386002"/>
        </p:xfrm>
        <a:graphic>
          <a:graphicData uri="http://schemas.openxmlformats.org/drawingml/2006/table">
            <a:tbl>
              <a:tblPr/>
              <a:tblGrid>
                <a:gridCol w="890693"/>
                <a:gridCol w="874965"/>
                <a:gridCol w="517478"/>
                <a:gridCol w="1213212"/>
                <a:gridCol w="933636"/>
                <a:gridCol w="355591"/>
                <a:gridCol w="429498"/>
                <a:gridCol w="898881"/>
                <a:gridCol w="427181"/>
                <a:gridCol w="883049"/>
                <a:gridCol w="1042917"/>
                <a:gridCol w="744633"/>
              </a:tblGrid>
              <a:tr h="4008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MA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WOE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Vrij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VRIJ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ZO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EE"/>
                    </a:solidFill>
                  </a:tcPr>
                </a:tc>
              </a:tr>
              <a:tr h="70626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Voormiddag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E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80"/>
                        </a:lnSpc>
                        <a:defRPr/>
                      </a:pPr>
                      <a:r>
                        <a:rPr lang="en-US" sz="1066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vertrekken op kamp!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Sportoefening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Daguitstap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7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Massaspel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Opruimen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Koedjies komen toe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3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Namiddag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E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16u00</a:t>
                      </a:r>
                      <a:endParaRPr lang="en-US" sz="1100"/>
                    </a:p>
                    <a:p>
                      <a:pPr algn="l">
                        <a:lnSpc>
                          <a:spcPts val="1407"/>
                        </a:lnSpc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Terrein</a:t>
                      </a:r>
                    </a:p>
                    <a:p>
                      <a:pPr algn="l">
                        <a:lnSpc>
                          <a:spcPts val="1407"/>
                        </a:lnSpc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verkennen</a:t>
                      </a:r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Daguitstap</a:t>
                      </a:r>
                      <a:endParaRPr lang="en-US" sz="1100"/>
                    </a:p>
                    <a:p>
                      <a:pPr algn="l">
                        <a:lnSpc>
                          <a:spcPts val="1791"/>
                        </a:lnSpc>
                      </a:pPr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7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Bonte avond</a:t>
                      </a:r>
                      <a:endParaRPr lang="en-US" sz="1100"/>
                    </a:p>
                    <a:p>
                      <a:pPr algn="l">
                        <a:lnSpc>
                          <a:spcPts val="1407"/>
                        </a:lnSpc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voorbereiden</a:t>
                      </a:r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DD3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Naar huis!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4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b="true" sz="1173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Avond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E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brieven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Bezining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7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r>
                        <a:rPr lang="en-US" sz="117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Bonte avond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DD3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407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8" id="8"/>
          <p:cNvSpPr/>
          <p:nvPr/>
        </p:nvSpPr>
        <p:spPr>
          <a:xfrm flipH="true">
            <a:off x="8800544" y="3141430"/>
            <a:ext cx="741558" cy="719861"/>
          </a:xfrm>
          <a:prstGeom prst="line">
            <a:avLst/>
          </a:prstGeom>
          <a:ln cap="rnd" w="9525">
            <a:solidFill>
              <a:srgbClr val="4472C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731520" y="4315146"/>
            <a:ext cx="3200514" cy="328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011" indent="-184506" lvl="1">
              <a:lnSpc>
                <a:spcPts val="2304"/>
              </a:lnSpc>
              <a:buFont typeface="Arial"/>
              <a:buChar char="•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Schets dagverloop</a:t>
            </a:r>
          </a:p>
        </p:txBody>
      </p: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3256677" y="4131409"/>
          <a:ext cx="6659842" cy="2983146"/>
        </p:xfrm>
        <a:graphic>
          <a:graphicData uri="http://schemas.openxmlformats.org/drawingml/2006/table">
            <a:tbl>
              <a:tblPr/>
              <a:tblGrid>
                <a:gridCol w="3329921"/>
                <a:gridCol w="3329921"/>
              </a:tblGrid>
              <a:tr h="50268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Ochtend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Opstaan en ontbijten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Voormiddag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Voormiddagactiviteit + 10 uurtje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Middag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Eten en platte rust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Namiddag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Namiddagactiviteit + 16 uurtje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18u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Avondeten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b="true" sz="1493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Avond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7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Avondspel en slapen</a:t>
                      </a:r>
                      <a:endParaRPr lang="en-US" sz="1100"/>
                    </a:p>
                  </a:txBody>
                  <a:tcPr marL="91425" marR="91425" marT="91425" marB="914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1" id="11"/>
          <p:cNvSpPr txBox="true"/>
          <p:nvPr/>
        </p:nvSpPr>
        <p:spPr>
          <a:xfrm rot="0">
            <a:off x="4975288" y="322564"/>
            <a:ext cx="3469310" cy="94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1195" indent="-170598" lvl="1">
              <a:lnSpc>
                <a:spcPts val="1791"/>
              </a:lnSpc>
              <a:buFont typeface="Arial"/>
              <a:buChar char="•"/>
            </a:pPr>
            <a:r>
              <a:rPr lang="en-US" sz="14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Activiteiten: veel spelen, bewegen, plezier maken en genieten!</a:t>
            </a:r>
          </a:p>
          <a:p>
            <a:pPr algn="l" marL="341195" indent="-170598" lvl="1">
              <a:lnSpc>
                <a:spcPts val="1791"/>
              </a:lnSpc>
              <a:buFont typeface="Arial"/>
              <a:buChar char="•"/>
            </a:pPr>
            <a:r>
              <a:rPr lang="en-US" sz="14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Daguitstap</a:t>
            </a:r>
          </a:p>
          <a:p>
            <a:pPr algn="l" marL="341195" indent="-170598" lvl="1">
              <a:lnSpc>
                <a:spcPts val="1791"/>
              </a:lnSpc>
              <a:buFont typeface="Arial"/>
              <a:buChar char="•"/>
            </a:pPr>
            <a:r>
              <a:rPr lang="en-US" sz="14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Bonte avond</a:t>
            </a:r>
          </a:p>
        </p:txBody>
      </p:sp>
      <p:sp>
        <p:nvSpPr>
          <p:cNvPr name="AutoShape 12" id="12"/>
          <p:cNvSpPr/>
          <p:nvPr/>
        </p:nvSpPr>
        <p:spPr>
          <a:xfrm flipH="true">
            <a:off x="1104410" y="1763479"/>
            <a:ext cx="910638" cy="687376"/>
          </a:xfrm>
          <a:prstGeom prst="line">
            <a:avLst/>
          </a:prstGeom>
          <a:ln cap="rnd" w="9525">
            <a:solidFill>
              <a:srgbClr val="4472C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24408" y="308076"/>
            <a:ext cx="8412480" cy="585921"/>
            <a:chOff x="0" y="0"/>
            <a:chExt cx="11216640" cy="7812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227"/>
            </a:xfrm>
            <a:custGeom>
              <a:avLst/>
              <a:gdLst/>
              <a:ahLst/>
              <a:cxnLst/>
              <a:rect r="r" b="b" t="t" l="l"/>
              <a:pathLst>
                <a:path h="781227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227"/>
                  </a:lnTo>
                  <a:lnTo>
                    <a:pt x="0" y="78122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60" r="0" b="-22976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7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Sfeer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31520" y="1186757"/>
            <a:ext cx="7591568" cy="3305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6"/>
              </a:lnSpc>
            </a:pPr>
            <a:r>
              <a:rPr lang="en-US" sz="275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Kampthema: Egypte</a:t>
            </a:r>
          </a:p>
          <a:p>
            <a:pPr algn="l" marL="227934" indent="-113967" lvl="1">
              <a:lnSpc>
                <a:spcPts val="2267"/>
              </a:lnSpc>
              <a:buFont typeface="Arial"/>
              <a:buChar char="•"/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Kampdans </a:t>
            </a:r>
          </a:p>
          <a:p>
            <a:pPr algn="l" marL="227934" indent="-113967" lvl="1">
              <a:lnSpc>
                <a:spcPts val="2267"/>
              </a:lnSpc>
              <a:buFont typeface="Arial"/>
              <a:buChar char="•"/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Verhaaltje voor het slapen gaan</a:t>
            </a:r>
          </a:p>
          <a:p>
            <a:pPr algn="l" marL="227934" indent="-113967" lvl="1">
              <a:lnSpc>
                <a:spcPts val="2267"/>
              </a:lnSpc>
              <a:buFont typeface="Arial"/>
              <a:buChar char="•"/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Grote spelen, ontdekkingstochten</a:t>
            </a:r>
          </a:p>
          <a:p>
            <a:pPr algn="l" marL="227934" indent="-113967" lvl="1">
              <a:lnSpc>
                <a:spcPts val="2267"/>
              </a:lnSpc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creatieve knutsels</a:t>
            </a:r>
          </a:p>
          <a:p>
            <a:pPr algn="l" marL="227934" indent="-113967" lvl="1">
              <a:lnSpc>
                <a:spcPts val="2267"/>
              </a:lnSpc>
              <a:buFont typeface="Arial"/>
              <a:buChar char="•"/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Bonte avond</a:t>
            </a:r>
          </a:p>
          <a:p>
            <a:pPr algn="l" marL="227934" indent="-113967" lvl="1">
              <a:lnSpc>
                <a:spcPts val="2267"/>
              </a:lnSpc>
              <a:buFont typeface="Arial"/>
              <a:buChar char="•"/>
            </a:pPr>
            <a:r>
              <a:rPr lang="en-US" sz="177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Kampvuur (afhankelijk van locatie) </a:t>
            </a:r>
          </a:p>
          <a:p>
            <a:pPr algn="l" marL="227934" indent="-113967" lvl="1">
              <a:lnSpc>
                <a:spcPts val="2267"/>
              </a:lnSpc>
            </a:pPr>
            <a:r>
              <a:rPr lang="en-US" b="true" sz="177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Kortom: De vetste week van de zomervakantie!</a:t>
            </a:r>
          </a:p>
          <a:p>
            <a:pPr algn="l" marL="354564" indent="-177282" lvl="1">
              <a:lnSpc>
                <a:spcPts val="3526"/>
              </a:lnSpc>
            </a:pPr>
          </a:p>
          <a:p>
            <a:pPr algn="l" marL="354564" indent="-177282" lvl="1">
              <a:lnSpc>
                <a:spcPts val="3526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524408" y="3986022"/>
            <a:ext cx="4957143" cy="2597658"/>
            <a:chOff x="0" y="0"/>
            <a:chExt cx="6609524" cy="346354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609588" cy="3463544"/>
            </a:xfrm>
            <a:custGeom>
              <a:avLst/>
              <a:gdLst/>
              <a:ahLst/>
              <a:cxnLst/>
              <a:rect r="r" b="b" t="t" l="l"/>
              <a:pathLst>
                <a:path h="3463544" w="6609588">
                  <a:moveTo>
                    <a:pt x="368300" y="0"/>
                  </a:moveTo>
                  <a:lnTo>
                    <a:pt x="6241288" y="0"/>
                  </a:lnTo>
                  <a:cubicBezTo>
                    <a:pt x="6444695" y="0"/>
                    <a:pt x="6609588" y="164894"/>
                    <a:pt x="6609588" y="368300"/>
                  </a:cubicBezTo>
                  <a:lnTo>
                    <a:pt x="6609588" y="3095244"/>
                  </a:lnTo>
                  <a:cubicBezTo>
                    <a:pt x="6609588" y="3192923"/>
                    <a:pt x="6570785" y="3286602"/>
                    <a:pt x="6501716" y="3355672"/>
                  </a:cubicBezTo>
                  <a:cubicBezTo>
                    <a:pt x="6432646" y="3424741"/>
                    <a:pt x="6338967" y="3463544"/>
                    <a:pt x="6241288" y="3463544"/>
                  </a:cubicBezTo>
                  <a:lnTo>
                    <a:pt x="368300" y="3463544"/>
                  </a:lnTo>
                  <a:cubicBezTo>
                    <a:pt x="270621" y="3463544"/>
                    <a:pt x="176942" y="3424741"/>
                    <a:pt x="107873" y="3355672"/>
                  </a:cubicBezTo>
                  <a:cubicBezTo>
                    <a:pt x="38803" y="3286602"/>
                    <a:pt x="0" y="3192923"/>
                    <a:pt x="0" y="3095244"/>
                  </a:cubicBezTo>
                  <a:lnTo>
                    <a:pt x="0" y="368300"/>
                  </a:lnTo>
                  <a:cubicBezTo>
                    <a:pt x="0" y="164894"/>
                    <a:pt x="164894" y="0"/>
                    <a:pt x="3683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024530" y="-1045214"/>
            <a:ext cx="3127515" cy="4170019"/>
          </a:xfrm>
          <a:custGeom>
            <a:avLst/>
            <a:gdLst/>
            <a:ahLst/>
            <a:cxnLst/>
            <a:rect r="r" b="b" t="t" l="l"/>
            <a:pathLst>
              <a:path h="4170019" w="3127515">
                <a:moveTo>
                  <a:pt x="0" y="0"/>
                </a:moveTo>
                <a:lnTo>
                  <a:pt x="3127515" y="0"/>
                </a:lnTo>
                <a:lnTo>
                  <a:pt x="3127515" y="4170019"/>
                </a:lnTo>
                <a:lnTo>
                  <a:pt x="0" y="4170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24530" y="2414509"/>
            <a:ext cx="2719963" cy="2418421"/>
          </a:xfrm>
          <a:custGeom>
            <a:avLst/>
            <a:gdLst/>
            <a:ahLst/>
            <a:cxnLst/>
            <a:rect r="r" b="b" t="t" l="l"/>
            <a:pathLst>
              <a:path h="2418421" w="2719963">
                <a:moveTo>
                  <a:pt x="0" y="0"/>
                </a:moveTo>
                <a:lnTo>
                  <a:pt x="2719963" y="0"/>
                </a:lnTo>
                <a:lnTo>
                  <a:pt x="2719963" y="2418421"/>
                </a:lnTo>
                <a:lnTo>
                  <a:pt x="0" y="2418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3989" r="-18741" b="-4407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24530" y="4832930"/>
            <a:ext cx="2923739" cy="3323111"/>
          </a:xfrm>
          <a:custGeom>
            <a:avLst/>
            <a:gdLst/>
            <a:ahLst/>
            <a:cxnLst/>
            <a:rect r="r" b="b" t="t" l="l"/>
            <a:pathLst>
              <a:path h="3323111" w="2923739">
                <a:moveTo>
                  <a:pt x="0" y="0"/>
                </a:moveTo>
                <a:lnTo>
                  <a:pt x="2923739" y="0"/>
                </a:lnTo>
                <a:lnTo>
                  <a:pt x="2923739" y="3323111"/>
                </a:lnTo>
                <a:lnTo>
                  <a:pt x="0" y="33231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309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197188"/>
            <a:ext cx="8290560" cy="2546775"/>
            <a:chOff x="0" y="0"/>
            <a:chExt cx="11054080" cy="33957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54080" cy="3395698"/>
            </a:xfrm>
            <a:custGeom>
              <a:avLst/>
              <a:gdLst/>
              <a:ahLst/>
              <a:cxnLst/>
              <a:rect r="r" b="b" t="t" l="l"/>
              <a:pathLst>
                <a:path h="3395698" w="11054080">
                  <a:moveTo>
                    <a:pt x="0" y="0"/>
                  </a:moveTo>
                  <a:lnTo>
                    <a:pt x="11054080" y="0"/>
                  </a:lnTo>
                  <a:lnTo>
                    <a:pt x="11054080" y="3395698"/>
                  </a:lnTo>
                  <a:lnTo>
                    <a:pt x="0" y="339569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3429" r="0" b="-1343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1054080" cy="335760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6912"/>
                </a:lnSpc>
              </a:pPr>
              <a:r>
                <a:rPr lang="en-US" b="true" sz="64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- 16 Kamp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10621" y="3906926"/>
            <a:ext cx="7132349" cy="165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4"/>
              </a:lnSpc>
            </a:pPr>
            <a:r>
              <a:rPr lang="en-US" b="true" sz="2559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Praktische zaken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2792" y="145628"/>
            <a:ext cx="8412480" cy="585892"/>
            <a:chOff x="0" y="0"/>
            <a:chExt cx="11216640" cy="7811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188"/>
            </a:xfrm>
            <a:custGeom>
              <a:avLst/>
              <a:gdLst/>
              <a:ahLst/>
              <a:cxnLst/>
              <a:rect r="r" b="b" t="t" l="l"/>
              <a:pathLst>
                <a:path h="78118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188"/>
                  </a:lnTo>
                  <a:lnTo>
                    <a:pt x="0" y="78118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74" r="0" b="-229774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6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Voor kamp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95644" y="1001070"/>
            <a:ext cx="8229629" cy="5950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4364" indent="-192182" lvl="1">
              <a:lnSpc>
                <a:spcPts val="3434"/>
              </a:lnSpc>
              <a:buFont typeface="Arial"/>
              <a:buChar char="•"/>
            </a:pPr>
            <a:r>
              <a:rPr lang="en-US" sz="2986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Kampboekje</a:t>
            </a: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marL="753257" indent="-251086" lvl="2">
              <a:lnSpc>
                <a:spcPts val="2453"/>
              </a:lnSpc>
              <a:buFont typeface="Arial"/>
              <a:buChar char="⚬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de brievenbus en via mail</a:t>
            </a:r>
          </a:p>
          <a:p>
            <a:pPr algn="l" marL="766804" indent="-255601" lvl="2">
              <a:lnSpc>
                <a:spcPts val="2453"/>
              </a:lnSpc>
              <a:buFont typeface="Arial"/>
              <a:buChar char="⚬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boekje bevat alle nodige kampinformatie </a:t>
            </a:r>
          </a:p>
          <a:p>
            <a:pPr algn="l" marL="920165" indent="-306722" lvl="2">
              <a:lnSpc>
                <a:spcPts val="2943"/>
              </a:lnSpc>
            </a:pPr>
          </a:p>
          <a:p>
            <a:pPr algn="l" marL="384237" indent="-192119" lvl="1">
              <a:lnSpc>
                <a:spcPts val="3434"/>
              </a:lnSpc>
              <a:buFont typeface="Arial"/>
              <a:buChar char="•"/>
            </a:pPr>
            <a:r>
              <a:rPr lang="en-US" sz="2986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Valies </a:t>
            </a: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maken</a:t>
            </a:r>
          </a:p>
          <a:p>
            <a:pPr algn="l" marL="807922" indent="-269307" lvl="2">
              <a:lnSpc>
                <a:spcPts val="2943"/>
              </a:lnSpc>
              <a:buFont typeface="Arial"/>
              <a:buChar char="⚬"/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Hoofdkussen mee!</a:t>
            </a:r>
          </a:p>
          <a:p>
            <a:pPr algn="l" marL="808166" indent="-269389" lvl="2">
              <a:lnSpc>
                <a:spcPts val="2943"/>
              </a:lnSpc>
              <a:buFont typeface="Arial"/>
              <a:buChar char="⚬"/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voor onze jongste kampgangers:</a:t>
            </a:r>
          </a:p>
          <a:p>
            <a:pPr algn="l" marL="1236359" indent="-309090" lvl="3">
              <a:lnSpc>
                <a:spcPts val="2453"/>
              </a:lnSpc>
              <a:buFont typeface="Arial"/>
              <a:buChar char="￭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Geen </a:t>
            </a: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foto’s meegeven (heimwee)</a:t>
            </a:r>
          </a:p>
          <a:p>
            <a:pPr algn="l" marL="1236359" indent="-309090" lvl="3">
              <a:lnSpc>
                <a:spcPts val="2453"/>
              </a:lnSpc>
              <a:buFont typeface="Arial"/>
              <a:buChar char="￭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Zakjes per dag met kleren</a:t>
            </a:r>
          </a:p>
          <a:p>
            <a:pPr algn="l" marL="1236359" indent="-309090" lvl="3">
              <a:lnSpc>
                <a:spcPts val="2453"/>
              </a:lnSpc>
              <a:buFont typeface="Arial"/>
              <a:buChar char="￭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Zakjes met kleren die vuil mogen worden</a:t>
            </a:r>
          </a:p>
          <a:p>
            <a:pPr algn="l" marL="1209326" indent="-302331" lvl="3">
              <a:lnSpc>
                <a:spcPts val="2399"/>
              </a:lnSpc>
            </a:pPr>
          </a:p>
          <a:p>
            <a:pPr algn="l" marL="506284" indent="-253142" lvl="1">
              <a:lnSpc>
                <a:spcPts val="3434"/>
              </a:lnSpc>
              <a:buFont typeface="Arial"/>
              <a:buChar char="•"/>
            </a:pPr>
            <a:r>
              <a:rPr lang="en-US" sz="2986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Medische fiche</a:t>
            </a: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invullen</a:t>
            </a:r>
          </a:p>
          <a:p>
            <a:pPr algn="l" marL="717888" indent="-239296" lvl="2">
              <a:lnSpc>
                <a:spcPts val="2338"/>
              </a:lnSpc>
              <a:buFont typeface="Arial"/>
              <a:buChar char="⚬"/>
            </a:pPr>
            <a:r>
              <a:rPr lang="en-US" sz="20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Bij kampboekje </a:t>
            </a:r>
          </a:p>
          <a:p>
            <a:pPr algn="l" marL="993148" indent="-248287" lvl="3">
              <a:lnSpc>
                <a:spcPts val="1763"/>
              </a:lnSpc>
              <a:buFont typeface="Arial"/>
              <a:buChar char="￭"/>
            </a:pPr>
            <a:r>
              <a:rPr lang="en-US" sz="15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(belangrijke info wel al vermelden bij inschrijvingen)</a:t>
            </a:r>
          </a:p>
          <a:p>
            <a:pPr algn="l" marL="701479" indent="-233826" lvl="2">
              <a:lnSpc>
                <a:spcPts val="2284"/>
              </a:lnSpc>
            </a:pPr>
          </a:p>
          <a:p>
            <a:pPr algn="l" marL="753257" indent="-251086" lvl="2">
              <a:lnSpc>
                <a:spcPts val="2453"/>
              </a:lnSpc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valies en medische fiche + stickers mutualiteit worden afgezet op de KLJ de </a:t>
            </a:r>
            <a:r>
              <a:rPr lang="en-US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avond voor kamp (maandag 20 juli)</a:t>
            </a:r>
          </a:p>
          <a:p>
            <a:pPr algn="l" marL="753257" indent="-251086" lvl="2">
              <a:lnSpc>
                <a:spcPts val="2453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691084" y="-1284892"/>
            <a:ext cx="3390378" cy="4520504"/>
          </a:xfrm>
          <a:custGeom>
            <a:avLst/>
            <a:gdLst/>
            <a:ahLst/>
            <a:cxnLst/>
            <a:rect r="r" b="b" t="t" l="l"/>
            <a:pathLst>
              <a:path h="4520504" w="3390378">
                <a:moveTo>
                  <a:pt x="0" y="0"/>
                </a:moveTo>
                <a:lnTo>
                  <a:pt x="3390378" y="0"/>
                </a:lnTo>
                <a:lnTo>
                  <a:pt x="339037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780397">
            <a:off x="7304411" y="2545552"/>
            <a:ext cx="2841722" cy="284172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540000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406400"/>
                  </a:move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ubicBezTo>
                    <a:pt x="181951" y="0"/>
                    <a:pt x="0" y="181951"/>
                    <a:pt x="0" y="406400"/>
                  </a:cubicBezTo>
                  <a:close/>
                </a:path>
              </a:pathLst>
            </a:custGeom>
            <a:blipFill>
              <a:blip r:embed="rId6"/>
              <a:stretch>
                <a:fillRect l="-23047" t="0" r="-23047" b="-9571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1827" y="389468"/>
            <a:ext cx="8412480" cy="1413934"/>
            <a:chOff x="0" y="0"/>
            <a:chExt cx="11216640" cy="188524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1885239"/>
            </a:xfrm>
            <a:custGeom>
              <a:avLst/>
              <a:gdLst/>
              <a:ahLst/>
              <a:cxnLst/>
              <a:rect r="r" b="b" t="t" l="l"/>
              <a:pathLst>
                <a:path h="1885239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1885239"/>
                  </a:lnTo>
                  <a:lnTo>
                    <a:pt x="0" y="188523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65930" r="0" b="-6593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1216640" cy="18566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5068"/>
                </a:lnSpc>
              </a:pPr>
              <a:r>
                <a:rPr lang="en-US" b="true" sz="4693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Vervoer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541193" y="5076155"/>
            <a:ext cx="3014696" cy="2021440"/>
          </a:xfrm>
          <a:custGeom>
            <a:avLst/>
            <a:gdLst/>
            <a:ahLst/>
            <a:cxnLst/>
            <a:rect r="r" b="b" t="t" l="l"/>
            <a:pathLst>
              <a:path h="2021440" w="3014696">
                <a:moveTo>
                  <a:pt x="0" y="0"/>
                </a:moveTo>
                <a:lnTo>
                  <a:pt x="3014696" y="0"/>
                </a:lnTo>
                <a:lnTo>
                  <a:pt x="3014696" y="2021440"/>
                </a:lnTo>
                <a:lnTo>
                  <a:pt x="0" y="2021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185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1520" y="123870"/>
            <a:ext cx="3227675" cy="2047392"/>
          </a:xfrm>
          <a:custGeom>
            <a:avLst/>
            <a:gdLst/>
            <a:ahLst/>
            <a:cxnLst/>
            <a:rect r="r" b="b" t="t" l="l"/>
            <a:pathLst>
              <a:path h="2047392" w="3227675">
                <a:moveTo>
                  <a:pt x="0" y="0"/>
                </a:moveTo>
                <a:lnTo>
                  <a:pt x="3227675" y="0"/>
                </a:lnTo>
                <a:lnTo>
                  <a:pt x="3227675" y="2047392"/>
                </a:lnTo>
                <a:lnTo>
                  <a:pt x="0" y="2047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236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63257" y="2247462"/>
            <a:ext cx="3943379" cy="362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4"/>
              </a:lnSpc>
            </a:pPr>
            <a:r>
              <a:rPr lang="en-US" b="true" sz="2559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Leden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79730" y="1822452"/>
            <a:ext cx="3963705" cy="768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4"/>
              </a:lnSpc>
            </a:pPr>
            <a:r>
              <a:rPr lang="en-US" b="true" sz="2559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Bagage</a:t>
            </a:r>
          </a:p>
          <a:p>
            <a:pPr algn="l">
              <a:lnSpc>
                <a:spcPts val="2764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279730" y="2355042"/>
            <a:ext cx="4389310" cy="345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5409" indent="-232705" lvl="1">
              <a:lnSpc>
                <a:spcPts val="3225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 eerder brengen</a:t>
            </a:r>
          </a:p>
          <a:p>
            <a:pPr algn="l">
              <a:lnSpc>
                <a:spcPts val="2793"/>
              </a:lnSpc>
            </a:pPr>
            <a:r>
              <a:rPr lang="en-US" sz="2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20 juli (alle groepen!)</a:t>
            </a:r>
          </a:p>
          <a:p>
            <a:pPr algn="l" marL="399124" indent="-199562" lvl="1">
              <a:lnSpc>
                <a:spcPts val="2764"/>
              </a:lnSpc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medische fiche</a:t>
            </a:r>
          </a:p>
          <a:p>
            <a:pPr algn="l" marL="399124" indent="-199562" lvl="1">
              <a:lnSpc>
                <a:spcPts val="2764"/>
              </a:lnSpc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stickers v/d mutualiteit</a:t>
            </a:r>
          </a:p>
          <a:p>
            <a:pPr algn="l" marL="465644" indent="-232822" lvl="1">
              <a:lnSpc>
                <a:spcPts val="3225"/>
              </a:lnSpc>
            </a:pPr>
          </a:p>
          <a:p>
            <a:pPr algn="l" marL="465644" indent="-232822" lvl="1">
              <a:lnSpc>
                <a:spcPts val="3225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Gaat met de camion naar de kampplaats</a:t>
            </a:r>
          </a:p>
          <a:p>
            <a:pPr algn="l" marL="399124" indent="-199562" lvl="1">
              <a:lnSpc>
                <a:spcPts val="2764"/>
              </a:lnSpc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marL="465644" indent="-232822" lvl="1">
              <a:lnSpc>
                <a:spcPts val="322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462465" y="2751477"/>
            <a:ext cx="4566716" cy="405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8478" indent="-219239" lvl="1">
              <a:lnSpc>
                <a:spcPts val="3583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Gekkoos &amp; Djangoos</a:t>
            </a:r>
          </a:p>
          <a:p>
            <a:pPr algn="l" marL="1030568" indent="-343523" lvl="2">
              <a:lnSpc>
                <a:spcPts val="2864"/>
              </a:lnSpc>
              <a:buFont typeface="Arial"/>
              <a:buChar char="⚬"/>
            </a:pPr>
            <a:r>
              <a:rPr lang="en-US" sz="23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 de fiets (lunchpakket)</a:t>
            </a:r>
          </a:p>
          <a:p>
            <a:pPr algn="l" marL="901032" indent="-300344" lvl="2">
              <a:lnSpc>
                <a:spcPts val="2504"/>
              </a:lnSpc>
              <a:buFont typeface="Arial"/>
              <a:buChar char="⚬"/>
            </a:pPr>
            <a:r>
              <a:rPr lang="en-US" sz="20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10u45 verzamelen aan lokaal</a:t>
            </a:r>
          </a:p>
          <a:p>
            <a:pPr algn="l">
              <a:lnSpc>
                <a:spcPts val="1184"/>
              </a:lnSpc>
            </a:pPr>
          </a:p>
          <a:p>
            <a:pPr algn="l" marL="438478" indent="-219239" lvl="1">
              <a:lnSpc>
                <a:spcPts val="3583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Koedjies</a:t>
            </a:r>
          </a:p>
          <a:p>
            <a:pPr algn="l" marL="1030568" indent="-343523" lvl="2">
              <a:lnSpc>
                <a:spcPts val="2864"/>
              </a:lnSpc>
              <a:buFont typeface="Arial"/>
              <a:buChar char="⚬"/>
            </a:pPr>
            <a:r>
              <a:rPr lang="en-US" sz="23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 de auto</a:t>
            </a:r>
          </a:p>
          <a:p>
            <a:pPr algn="l" marL="987390" indent="-329130" lvl="2">
              <a:lnSpc>
                <a:spcPts val="2744"/>
              </a:lnSpc>
              <a:buFont typeface="Arial"/>
              <a:buChar char="⚬"/>
            </a:pPr>
            <a:r>
              <a:rPr lang="en-US" sz="22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11u verzamelen aan lokaal</a:t>
            </a:r>
          </a:p>
          <a:p>
            <a:pPr algn="l" marL="219275" indent="-109638" lvl="1">
              <a:lnSpc>
                <a:spcPts val="1791"/>
              </a:lnSpc>
            </a:pPr>
          </a:p>
          <a:p>
            <a:pPr algn="l" marL="297588" indent="-148794" lvl="1">
              <a:lnSpc>
                <a:spcPts val="2431"/>
              </a:lnSpc>
            </a:pPr>
            <a:r>
              <a:rPr lang="en-US" sz="20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verzamelen aan de KLJ</a:t>
            </a:r>
          </a:p>
          <a:p>
            <a:pPr algn="l">
              <a:lnSpc>
                <a:spcPts val="1952"/>
              </a:lnSpc>
            </a:pPr>
            <a:r>
              <a:rPr lang="en-US" sz="16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waarschijnlijk vertrek rond 11u</a:t>
            </a:r>
          </a:p>
          <a:p>
            <a:pPr algn="l">
              <a:lnSpc>
                <a:spcPts val="1952"/>
              </a:lnSpc>
            </a:pPr>
            <a:r>
              <a:rPr lang="en-US" sz="16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en terugkeer op KLJ rond 15u</a:t>
            </a:r>
          </a:p>
          <a:p>
            <a:pPr algn="l">
              <a:lnSpc>
                <a:spcPts val="2431"/>
              </a:lnSpc>
            </a:pPr>
            <a:r>
              <a:rPr lang="en-US" b="true" sz="202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→ concrete info pas in</a:t>
            </a:r>
          </a:p>
          <a:p>
            <a:pPr algn="l" marL="297539" indent="-148769" lvl="1">
              <a:lnSpc>
                <a:spcPts val="2431"/>
              </a:lnSpc>
            </a:pPr>
            <a:r>
              <a:rPr lang="en-US" b="true" sz="202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    kampboekje en op mail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0560" y="389468"/>
            <a:ext cx="8412480" cy="585892"/>
            <a:chOff x="0" y="0"/>
            <a:chExt cx="11216640" cy="7811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188"/>
            </a:xfrm>
            <a:custGeom>
              <a:avLst/>
              <a:gdLst/>
              <a:ahLst/>
              <a:cxnLst/>
              <a:rect r="r" b="b" t="t" l="l"/>
              <a:pathLst>
                <a:path h="78118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188"/>
                  </a:lnTo>
                  <a:lnTo>
                    <a:pt x="0" y="78118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74" r="0" b="-229774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6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Inschrijven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61981" y="1196540"/>
            <a:ext cx="8229629" cy="4893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5"/>
              </a:lnSpc>
            </a:pPr>
          </a:p>
          <a:p>
            <a:pPr algn="l" marL="384364" indent="-192182" lvl="1">
              <a:lnSpc>
                <a:spcPts val="3225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Start: zaterdag 4</a:t>
            </a:r>
            <a:r>
              <a:rPr lang="en-US" b="true" sz="298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april</a:t>
            </a: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US" b="true" sz="298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10.00uur</a:t>
            </a:r>
          </a:p>
          <a:p>
            <a:pPr algn="l" marL="370637" indent="-185318" lvl="1">
              <a:lnSpc>
                <a:spcPts val="3110"/>
              </a:lnSpc>
              <a:buFont typeface="Arial"/>
              <a:buChar char="•"/>
            </a:pPr>
            <a:r>
              <a:rPr lang="en-US" sz="287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1) Mail sturen naar </a:t>
            </a:r>
            <a:r>
              <a:rPr lang="en-US" sz="2879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 tooltip="mailto:kljursel@hotmail.com"/>
              </a:rPr>
              <a:t>kljursel@hotmail.com</a:t>
            </a:r>
          </a:p>
          <a:p>
            <a:pPr algn="l" marL="727728" indent="-242576" lvl="2">
              <a:lnSpc>
                <a:spcPts val="1958"/>
              </a:lnSpc>
              <a:buFont typeface="Arial"/>
              <a:buChar char="⚬"/>
            </a:pPr>
            <a:r>
              <a:rPr lang="en-US" sz="18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Gelieve allergieën/speciaal dieet te vermelden bij het inschrijven!</a:t>
            </a:r>
          </a:p>
          <a:p>
            <a:pPr algn="l" marL="727728" indent="-242576" lvl="2">
              <a:lnSpc>
                <a:spcPts val="1958"/>
              </a:lnSpc>
              <a:buFont typeface="Arial"/>
              <a:buChar char="⚬"/>
            </a:pPr>
            <a:r>
              <a:rPr lang="en-US" sz="18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Rijksregisternummer vermelden bij inschrijving</a:t>
            </a:r>
          </a:p>
          <a:p>
            <a:pPr algn="l">
              <a:lnSpc>
                <a:spcPts val="1958"/>
              </a:lnSpc>
            </a:pPr>
          </a:p>
          <a:p>
            <a:pPr algn="l" marL="377410" indent="-188705" lvl="1">
              <a:lnSpc>
                <a:spcPts val="3110"/>
              </a:lnSpc>
              <a:buFont typeface="Arial"/>
              <a:buChar char="•"/>
            </a:pPr>
            <a:r>
              <a:rPr lang="en-US" sz="287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2) Bevestigingsmail ontvangen</a:t>
            </a:r>
          </a:p>
          <a:p>
            <a:pPr algn="l" marL="377410" indent="-188705" lvl="1">
              <a:lnSpc>
                <a:spcPts val="3110"/>
              </a:lnSpc>
              <a:buFont typeface="Arial"/>
              <a:buChar char="•"/>
            </a:pPr>
            <a:r>
              <a:rPr lang="en-US" sz="287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3) Betalen </a:t>
            </a:r>
          </a:p>
          <a:p>
            <a:pPr algn="l" marL="727728" indent="-242576" lvl="2">
              <a:lnSpc>
                <a:spcPts val="1958"/>
              </a:lnSpc>
              <a:buFont typeface="Arial"/>
              <a:buChar char="⚬"/>
            </a:pPr>
            <a:r>
              <a:rPr lang="en-US" sz="18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Klj voor iedereen: betalen in schijven is zeker mogelijk (kassier)</a:t>
            </a:r>
          </a:p>
          <a:p>
            <a:pPr algn="l" marL="727817" indent="-242606" lvl="2">
              <a:lnSpc>
                <a:spcPts val="1958"/>
              </a:lnSpc>
              <a:buFont typeface="Arial"/>
              <a:buChar char="⚬"/>
            </a:pPr>
            <a:r>
              <a:rPr lang="en-US" sz="18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Steunfonds KLJ</a:t>
            </a:r>
          </a:p>
          <a:p>
            <a:pPr algn="l" marL="1198758" indent="-399586" lvl="2">
              <a:lnSpc>
                <a:spcPts val="3225"/>
              </a:lnSpc>
            </a:pPr>
          </a:p>
          <a:p>
            <a:pPr algn="l" marL="391137" indent="-195569" lvl="1">
              <a:lnSpc>
                <a:spcPts val="3225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Komende week nog </a:t>
            </a:r>
            <a:r>
              <a:rPr lang="en-US" b="true" sz="298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infomail </a:t>
            </a:r>
          </a:p>
          <a:p>
            <a:pPr algn="l" marL="384364" indent="-192182" lvl="1">
              <a:lnSpc>
                <a:spcPts val="3225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Bij te veel inschrijvingen hanteren wij een </a:t>
            </a:r>
            <a:r>
              <a:rPr lang="en-US" b="true" sz="298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reservelijst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0560" y="389468"/>
            <a:ext cx="8412480" cy="585892"/>
            <a:chOff x="0" y="0"/>
            <a:chExt cx="11216640" cy="7811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188"/>
            </a:xfrm>
            <a:custGeom>
              <a:avLst/>
              <a:gdLst/>
              <a:ahLst/>
              <a:cxnLst/>
              <a:rect r="r" b="b" t="t" l="l"/>
              <a:pathLst>
                <a:path h="78118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188"/>
                  </a:lnTo>
                  <a:lnTo>
                    <a:pt x="0" y="78118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74" r="0" b="-229774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6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Klein overzicht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61981" y="1139390"/>
            <a:ext cx="8229629" cy="525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40476" indent="-120238" lvl="1">
              <a:lnSpc>
                <a:spcPts val="2339"/>
              </a:lnSpc>
              <a:buFont typeface="Arial"/>
              <a:buChar char="•"/>
            </a:pP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Waar</a:t>
            </a:r>
          </a:p>
          <a:p>
            <a:pPr algn="l" marL="710240" indent="-236747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 Rokken</a:t>
            </a: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US" sz="163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Roeselare</a:t>
            </a:r>
          </a:p>
          <a:p>
            <a:pPr algn="l" marL="710240" indent="-236747" lvl="2">
              <a:lnSpc>
                <a:spcPts val="2105"/>
              </a:lnSpc>
            </a:pPr>
            <a:r>
              <a:rPr lang="en-US" sz="163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Oost-Vlaanderen</a:t>
            </a:r>
          </a:p>
          <a:p>
            <a:pPr algn="l" marL="240476" indent="-120238" lvl="1">
              <a:lnSpc>
                <a:spcPts val="2339"/>
              </a:lnSpc>
              <a:buFont typeface="Arial"/>
              <a:buChar char="•"/>
            </a:pP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Kostprijs</a:t>
            </a:r>
          </a:p>
          <a:p>
            <a:pPr algn="l" marL="710240" indent="-236747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€180 - Koedjies</a:t>
            </a:r>
          </a:p>
          <a:p>
            <a:pPr algn="l" marL="715996" indent="-238665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€220 - Gekkoos &amp; Djangoos</a:t>
            </a:r>
          </a:p>
          <a:p>
            <a:pPr algn="l" marL="715996" indent="-238665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+€15 - niet-leden</a:t>
            </a:r>
          </a:p>
          <a:p>
            <a:pPr algn="l" marL="240476" indent="-120238" lvl="1">
              <a:lnSpc>
                <a:spcPts val="2339"/>
              </a:lnSpc>
              <a:buFont typeface="Arial"/>
              <a:buChar char="•"/>
            </a:pP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Vervoer</a:t>
            </a:r>
          </a:p>
          <a:p>
            <a:pPr algn="l" marL="710240" indent="-236747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Leden</a:t>
            </a:r>
          </a:p>
          <a:p>
            <a:pPr algn="l" marL="1195887" indent="-298972" lvl="3">
              <a:lnSpc>
                <a:spcPts val="2105"/>
              </a:lnSpc>
              <a:buFont typeface="Arial"/>
              <a:buChar char="￭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fiets &amp; auto</a:t>
            </a:r>
          </a:p>
          <a:p>
            <a:pPr algn="l" marL="1190129" indent="-297532" lvl="3">
              <a:lnSpc>
                <a:spcPts val="2105"/>
              </a:lnSpc>
              <a:buFont typeface="Arial"/>
              <a:buChar char="￭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verzamelen en vertrek aan het KLJ lokaal</a:t>
            </a:r>
          </a:p>
          <a:p>
            <a:pPr algn="l" marL="710240" indent="-236747" lvl="2">
              <a:lnSpc>
                <a:spcPts val="2105"/>
              </a:lnSpc>
              <a:buFont typeface="Arial"/>
              <a:buChar char="⚬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Bagage</a:t>
            </a:r>
          </a:p>
          <a:p>
            <a:pPr algn="l" marL="1209433" indent="-302358" lvl="3">
              <a:lnSpc>
                <a:spcPts val="2105"/>
              </a:lnSpc>
              <a:buFont typeface="Arial"/>
              <a:buChar char="￭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dag) op voorhand op de KLJ</a:t>
            </a:r>
          </a:p>
          <a:p>
            <a:pPr algn="l" marL="1325596" indent="-662798" lvl="1">
              <a:lnSpc>
                <a:spcPts val="2105"/>
              </a:lnSpc>
              <a:buFont typeface="Arial"/>
              <a:buChar char="•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medische fiche en stickers mutualiteit</a:t>
            </a:r>
          </a:p>
          <a:p>
            <a:pPr algn="l" marL="1209433" indent="-302358" lvl="3">
              <a:lnSpc>
                <a:spcPts val="2105"/>
              </a:lnSpc>
              <a:buFont typeface="Arial"/>
              <a:buChar char="￭"/>
            </a:pP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Camion</a:t>
            </a:r>
          </a:p>
          <a:p>
            <a:pPr algn="l" marL="251991" indent="-125996" lvl="1">
              <a:lnSpc>
                <a:spcPts val="2339"/>
              </a:lnSpc>
              <a:buFont typeface="Arial"/>
              <a:buChar char="•"/>
            </a:pP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Inschrijvingen </a:t>
            </a:r>
          </a:p>
          <a:p>
            <a:pPr algn="l" marL="712271" indent="-237424" lvl="2">
              <a:lnSpc>
                <a:spcPts val="2105"/>
              </a:lnSpc>
              <a:buFont typeface="Arial"/>
              <a:buChar char="⚬"/>
            </a:pPr>
            <a:r>
              <a:rPr lang="en-US" b="true" sz="163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 </a:t>
            </a:r>
            <a:r>
              <a:rPr lang="en-US" sz="16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april 2024 om </a:t>
            </a:r>
            <a:r>
              <a:rPr lang="en-US" b="true" sz="163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10u00 s’ ochtends</a:t>
            </a:r>
          </a:p>
          <a:p>
            <a:pPr algn="l" marL="251991" indent="-125996" lvl="1">
              <a:lnSpc>
                <a:spcPts val="2339"/>
              </a:lnSpc>
              <a:buFont typeface="Arial"/>
              <a:buChar char="•"/>
            </a:pP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Kam</a:t>
            </a:r>
            <a:r>
              <a:rPr lang="en-US" b="true" sz="181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pboekje</a:t>
            </a:r>
          </a:p>
          <a:p>
            <a:pPr algn="l" marL="727817" indent="-242606" lvl="2">
              <a:lnSpc>
                <a:spcPts val="2339"/>
              </a:lnSpc>
              <a:buFont typeface="Arial"/>
              <a:buChar char="⚬"/>
            </a:pPr>
            <a:r>
              <a:rPr lang="en-US" sz="181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juni</a:t>
            </a:r>
            <a:r>
              <a:rPr lang="en-US" sz="181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de brievenbus en op mail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847692" y="2694550"/>
            <a:ext cx="4162134" cy="3046316"/>
          </a:xfrm>
          <a:custGeom>
            <a:avLst/>
            <a:gdLst/>
            <a:ahLst/>
            <a:cxnLst/>
            <a:rect r="r" b="b" t="t" l="l"/>
            <a:pathLst>
              <a:path h="3046316" w="4162134">
                <a:moveTo>
                  <a:pt x="0" y="0"/>
                </a:moveTo>
                <a:lnTo>
                  <a:pt x="4162134" y="0"/>
                </a:lnTo>
                <a:lnTo>
                  <a:pt x="4162134" y="3046316"/>
                </a:lnTo>
                <a:lnTo>
                  <a:pt x="0" y="30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55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47692" y="0"/>
            <a:ext cx="4044352" cy="2694550"/>
          </a:xfrm>
          <a:custGeom>
            <a:avLst/>
            <a:gdLst/>
            <a:ahLst/>
            <a:cxnLst/>
            <a:rect r="r" b="b" t="t" l="l"/>
            <a:pathLst>
              <a:path h="2694550" w="4044352">
                <a:moveTo>
                  <a:pt x="0" y="0"/>
                </a:moveTo>
                <a:lnTo>
                  <a:pt x="4044353" y="0"/>
                </a:lnTo>
                <a:lnTo>
                  <a:pt x="4044353" y="2694550"/>
                </a:lnTo>
                <a:lnTo>
                  <a:pt x="0" y="2694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528376" y="4783935"/>
            <a:ext cx="2124143" cy="212414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5499972">
              <a:off x="-3" y="-3"/>
              <a:ext cx="812807" cy="812807"/>
            </a:xfrm>
            <a:custGeom>
              <a:avLst/>
              <a:gdLst/>
              <a:ahLst/>
              <a:cxnLst/>
              <a:rect r="r" b="b" t="t" l="l"/>
              <a:pathLst>
                <a:path h="812807" w="812807">
                  <a:moveTo>
                    <a:pt x="175" y="418220"/>
                  </a:moveTo>
                  <a:cubicBezTo>
                    <a:pt x="6701" y="642573"/>
                    <a:pt x="193866" y="819157"/>
                    <a:pt x="418220" y="812631"/>
                  </a:cubicBezTo>
                  <a:cubicBezTo>
                    <a:pt x="642573" y="806105"/>
                    <a:pt x="819157" y="618940"/>
                    <a:pt x="812631" y="394586"/>
                  </a:cubicBezTo>
                  <a:cubicBezTo>
                    <a:pt x="806105" y="170233"/>
                    <a:pt x="618940" y="-6351"/>
                    <a:pt x="394586" y="175"/>
                  </a:cubicBezTo>
                  <a:cubicBezTo>
                    <a:pt x="170233" y="6701"/>
                    <a:pt x="-6351" y="193866"/>
                    <a:pt x="175" y="418220"/>
                  </a:cubicBezTo>
                  <a:close/>
                </a:path>
              </a:pathLst>
            </a:custGeom>
            <a:blipFill>
              <a:blip r:embed="rId7"/>
              <a:stretch>
                <a:fillRect l="-18576" t="-1432" r="-18576" b="-1432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0560" y="389468"/>
            <a:ext cx="8412480" cy="662535"/>
            <a:chOff x="0" y="0"/>
            <a:chExt cx="11216640" cy="883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883379"/>
            </a:xfrm>
            <a:custGeom>
              <a:avLst/>
              <a:gdLst/>
              <a:ahLst/>
              <a:cxnLst/>
              <a:rect r="r" b="b" t="t" l="l"/>
              <a:pathLst>
                <a:path h="883379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883379"/>
                  </a:lnTo>
                  <a:lnTo>
                    <a:pt x="0" y="88337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03191" r="0" b="-191627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8738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zit dat financieel?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61981" y="1187015"/>
            <a:ext cx="7614331" cy="4793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Kostprijs 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Koedjies </a:t>
            </a:r>
          </a:p>
          <a:p>
            <a:pPr algn="l" marL="1243584" indent="-310896" lvl="3">
              <a:lnSpc>
                <a:spcPts val="2073"/>
              </a:lnSpc>
              <a:buFont typeface="Arial"/>
              <a:buChar char="￭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€180</a:t>
            </a:r>
          </a:p>
          <a:p>
            <a:pPr algn="l" marL="1243584" indent="-310896" lvl="3">
              <a:lnSpc>
                <a:spcPts val="2073"/>
              </a:lnSpc>
              <a:buFont typeface="Arial"/>
              <a:buChar char="￭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€195 voor niet-leden</a:t>
            </a:r>
          </a:p>
          <a:p>
            <a:pPr algn="l" marL="829056" indent="-276352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Gekkoos &amp; Djangoos</a:t>
            </a:r>
          </a:p>
          <a:p>
            <a:pPr algn="l" marL="1243584" indent="-310896" lvl="3">
              <a:lnSpc>
                <a:spcPts val="2073"/>
              </a:lnSpc>
              <a:buFont typeface="Arial"/>
              <a:buChar char="￭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€220 </a:t>
            </a:r>
          </a:p>
          <a:p>
            <a:pPr algn="l" marL="1243584" indent="-310896" lvl="3">
              <a:lnSpc>
                <a:spcPts val="2073"/>
              </a:lnSpc>
              <a:buFont typeface="Arial"/>
              <a:buChar char="￭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€235 voor niet-leden</a:t>
            </a:r>
          </a:p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Schijven </a:t>
            </a:r>
          </a:p>
          <a:p>
            <a:pPr algn="l" marL="727998" indent="-242666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Stuur een mailtje naar kljursel.financien@hotmail.com</a:t>
            </a:r>
          </a:p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Steunfonds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Voor in nood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deel wordt ondersteund door KLJ Nationaal &amp; KLJ Ursel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Volledig anoniem 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Aanmelden via Click.be &gt; kalender &gt; eigen kalender &gt; klik op ons kamp &gt; schrijf je in &gt; duid aan dat je het steunfonds wil gebruiken</a:t>
            </a:r>
          </a:p>
          <a:p>
            <a:pPr algn="l" marL="457707" indent="-228853" lvl="1">
              <a:lnSpc>
                <a:spcPts val="2289"/>
              </a:lnSpc>
              <a:buFont typeface="Arial"/>
              <a:buChar char="•"/>
            </a:pPr>
            <a:r>
              <a:rPr lang="en-US" b="true" sz="211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Fiscale attesten</a:t>
            </a:r>
          </a:p>
          <a:p>
            <a:pPr algn="l" marL="457707" indent="-228853" lvl="1">
              <a:lnSpc>
                <a:spcPts val="2289"/>
              </a:lnSpc>
              <a:buFont typeface="Arial"/>
              <a:buChar char="•"/>
            </a:pPr>
            <a:r>
              <a:rPr lang="en-US" b="true" sz="211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Mutualiteit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0560" y="389468"/>
            <a:ext cx="8412480" cy="585921"/>
            <a:chOff x="0" y="0"/>
            <a:chExt cx="11216640" cy="7812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781227"/>
            </a:xfrm>
            <a:custGeom>
              <a:avLst/>
              <a:gdLst/>
              <a:ahLst/>
              <a:cxnLst/>
              <a:rect r="r" b="b" t="t" l="l"/>
              <a:pathLst>
                <a:path h="781227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227"/>
                  </a:lnTo>
                  <a:lnTo>
                    <a:pt x="0" y="78122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9760" r="0" b="-22976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1216640" cy="7717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Vragen?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61981" y="1187015"/>
            <a:ext cx="8229629" cy="4302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Werkgroep Kamp </a:t>
            </a: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alle praktische vragen</a:t>
            </a:r>
          </a:p>
          <a:p>
            <a:pPr algn="l" marL="734771" indent="-244924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Amber (Hoodleiding)</a:t>
            </a:r>
          </a:p>
          <a:p>
            <a:pPr algn="l" marL="734771" indent="-244924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Jasper (Kassier)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Brechje (secretaris)</a:t>
            </a:r>
          </a:p>
          <a:p>
            <a:pPr algn="l" marL="734771" indent="-244924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Daan</a:t>
            </a:r>
          </a:p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Kassier </a:t>
            </a: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alle financiële vragen</a:t>
            </a:r>
          </a:p>
          <a:p>
            <a:pPr algn="l" marL="727998" indent="-242666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Jasper</a:t>
            </a:r>
          </a:p>
          <a:p>
            <a:pPr algn="l" marL="274546" indent="-137273" lvl="1">
              <a:lnSpc>
                <a:spcPts val="2304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Hoofdleiding</a:t>
            </a:r>
          </a:p>
          <a:p>
            <a:pPr algn="l" marL="734771" indent="-244924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Amber</a:t>
            </a:r>
          </a:p>
          <a:p>
            <a:pPr algn="l" marL="734690" indent="-244897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Elias</a:t>
            </a:r>
          </a:p>
          <a:p>
            <a:pPr algn="l" marL="734771" indent="-244924" lvl="2">
              <a:lnSpc>
                <a:spcPts val="2073"/>
              </a:lnSpc>
              <a:buFont typeface="Arial"/>
              <a:buChar char="⚬"/>
            </a:pPr>
            <a:r>
              <a:rPr lang="en-US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Astrid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Alle andere leiding</a:t>
            </a:r>
          </a:p>
          <a:p>
            <a:pPr algn="l" marL="384364" indent="-192182" lvl="1">
              <a:lnSpc>
                <a:spcPts val="3225"/>
              </a:lnSpc>
            </a:pP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Kom ons gerust na een activiteit aanspreken!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Stuur ons een mailtje / berichtje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948054" y="1864480"/>
            <a:ext cx="3431240" cy="2573430"/>
          </a:xfrm>
          <a:custGeom>
            <a:avLst/>
            <a:gdLst/>
            <a:ahLst/>
            <a:cxnLst/>
            <a:rect r="r" b="b" t="t" l="l"/>
            <a:pathLst>
              <a:path h="2573430" w="3431240">
                <a:moveTo>
                  <a:pt x="0" y="0"/>
                </a:moveTo>
                <a:lnTo>
                  <a:pt x="3431240" y="0"/>
                </a:lnTo>
                <a:lnTo>
                  <a:pt x="3431240" y="2573430"/>
                </a:lnTo>
                <a:lnTo>
                  <a:pt x="0" y="2573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87451" y="272320"/>
            <a:ext cx="2673467" cy="455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6"/>
              </a:lnSpc>
            </a:pPr>
            <a:r>
              <a:rPr lang="en-US" b="true" sz="2959">
                <a:solidFill>
                  <a:srgbClr val="00ADEE"/>
                </a:solidFill>
                <a:latin typeface="Arial Bold"/>
                <a:ea typeface="Arial Bold"/>
                <a:cs typeface="Arial Bold"/>
                <a:sym typeface="Arial Bold"/>
              </a:rPr>
              <a:t>Inzamelacties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87451" y="904751"/>
            <a:ext cx="3331073" cy="316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b="true" sz="2986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Barcodes Soubry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370752" y="1267406"/>
            <a:ext cx="7012086" cy="3681355"/>
            <a:chOff x="0" y="0"/>
            <a:chExt cx="9349448" cy="49084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349486" cy="4908423"/>
            </a:xfrm>
            <a:custGeom>
              <a:avLst/>
              <a:gdLst/>
              <a:ahLst/>
              <a:cxnLst/>
              <a:rect r="r" b="b" t="t" l="l"/>
              <a:pathLst>
                <a:path h="4908423" w="9349486">
                  <a:moveTo>
                    <a:pt x="0" y="0"/>
                  </a:moveTo>
                  <a:lnTo>
                    <a:pt x="9349486" y="0"/>
                  </a:lnTo>
                  <a:lnTo>
                    <a:pt x="9349486" y="4908423"/>
                  </a:lnTo>
                  <a:lnTo>
                    <a:pt x="0" y="4908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031238" y="5916654"/>
            <a:ext cx="3812353" cy="673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 brievenbus deponeren 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b="true" sz="2133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Geven aan een leiding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96021" y="4640456"/>
            <a:ext cx="3933949" cy="2384212"/>
            <a:chOff x="0" y="0"/>
            <a:chExt cx="5245265" cy="3178950"/>
          </a:xfrm>
        </p:grpSpPr>
        <p:sp>
          <p:nvSpPr>
            <p:cNvPr name="Freeform 9" id="9" descr="SOUBRY spaaractie voor op kamp – Chiro Woka @ Wommelgem"/>
            <p:cNvSpPr/>
            <p:nvPr/>
          </p:nvSpPr>
          <p:spPr>
            <a:xfrm flipH="false" flipV="false" rot="0">
              <a:off x="0" y="0"/>
              <a:ext cx="5245227" cy="3178937"/>
            </a:xfrm>
            <a:custGeom>
              <a:avLst/>
              <a:gdLst/>
              <a:ahLst/>
              <a:cxnLst/>
              <a:rect r="r" b="b" t="t" l="l"/>
              <a:pathLst>
                <a:path h="3178937" w="5245227">
                  <a:moveTo>
                    <a:pt x="0" y="0"/>
                  </a:moveTo>
                  <a:lnTo>
                    <a:pt x="5245227" y="0"/>
                  </a:lnTo>
                  <a:lnTo>
                    <a:pt x="5245227" y="3178937"/>
                  </a:lnTo>
                  <a:lnTo>
                    <a:pt x="0" y="3178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-862680">
            <a:off x="6247790" y="4122163"/>
            <a:ext cx="3300193" cy="1442104"/>
            <a:chOff x="0" y="0"/>
            <a:chExt cx="4400258" cy="1922805"/>
          </a:xfrm>
        </p:grpSpPr>
        <p:sp>
          <p:nvSpPr>
            <p:cNvPr name="Freeform 11" id="11" descr="Soubry op Kamp • Sparen jullie mee?"/>
            <p:cNvSpPr/>
            <p:nvPr/>
          </p:nvSpPr>
          <p:spPr>
            <a:xfrm flipH="false" flipV="false" rot="0">
              <a:off x="0" y="0"/>
              <a:ext cx="4400296" cy="1922780"/>
            </a:xfrm>
            <a:custGeom>
              <a:avLst/>
              <a:gdLst/>
              <a:ahLst/>
              <a:cxnLst/>
              <a:rect r="r" b="b" t="t" l="l"/>
              <a:pathLst>
                <a:path h="1922780" w="4400296">
                  <a:moveTo>
                    <a:pt x="0" y="0"/>
                  </a:moveTo>
                  <a:lnTo>
                    <a:pt x="4400296" y="0"/>
                  </a:lnTo>
                  <a:lnTo>
                    <a:pt x="4400296" y="1922780"/>
                  </a:lnTo>
                  <a:lnTo>
                    <a:pt x="0" y="1922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15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197188"/>
            <a:ext cx="8290560" cy="2546775"/>
            <a:chOff x="0" y="0"/>
            <a:chExt cx="11054080" cy="33957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54080" cy="3395698"/>
            </a:xfrm>
            <a:custGeom>
              <a:avLst/>
              <a:gdLst/>
              <a:ahLst/>
              <a:cxnLst/>
              <a:rect r="r" b="b" t="t" l="l"/>
              <a:pathLst>
                <a:path h="3395698" w="11054080">
                  <a:moveTo>
                    <a:pt x="0" y="0"/>
                  </a:moveTo>
                  <a:lnTo>
                    <a:pt x="11054080" y="0"/>
                  </a:lnTo>
                  <a:lnTo>
                    <a:pt x="11054080" y="3395698"/>
                  </a:lnTo>
                  <a:lnTo>
                    <a:pt x="0" y="339569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3429" r="0" b="-1343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1054080" cy="335760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6912"/>
                </a:lnSpc>
              </a:pPr>
              <a:r>
                <a:rPr lang="en-US" b="true" sz="64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Ons kamp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10621" y="3906926"/>
            <a:ext cx="7132349" cy="165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4"/>
              </a:lnSpc>
            </a:pPr>
            <a:r>
              <a:rPr lang="en-US" sz="2559">
                <a:solidFill>
                  <a:srgbClr val="00ADEE"/>
                </a:solidFill>
                <a:latin typeface="Arial"/>
                <a:ea typeface="Arial"/>
                <a:cs typeface="Arial"/>
                <a:sym typeface="Arial"/>
              </a:rPr>
              <a:t>Algemene informatie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83172" y="-398996"/>
            <a:ext cx="2933724" cy="3911631"/>
          </a:xfrm>
          <a:custGeom>
            <a:avLst/>
            <a:gdLst/>
            <a:ahLst/>
            <a:cxnLst/>
            <a:rect r="r" b="b" t="t" l="l"/>
            <a:pathLst>
              <a:path h="3911631" w="2933724">
                <a:moveTo>
                  <a:pt x="0" y="0"/>
                </a:moveTo>
                <a:lnTo>
                  <a:pt x="2933724" y="0"/>
                </a:lnTo>
                <a:lnTo>
                  <a:pt x="2933724" y="3911631"/>
                </a:lnTo>
                <a:lnTo>
                  <a:pt x="0" y="3911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83172" y="3478361"/>
            <a:ext cx="2225978" cy="2967971"/>
          </a:xfrm>
          <a:custGeom>
            <a:avLst/>
            <a:gdLst/>
            <a:ahLst/>
            <a:cxnLst/>
            <a:rect r="r" b="b" t="t" l="l"/>
            <a:pathLst>
              <a:path h="2967971" w="2225978">
                <a:moveTo>
                  <a:pt x="0" y="0"/>
                </a:moveTo>
                <a:lnTo>
                  <a:pt x="2225978" y="0"/>
                </a:lnTo>
                <a:lnTo>
                  <a:pt x="2225978" y="2967971"/>
                </a:lnTo>
                <a:lnTo>
                  <a:pt x="0" y="2967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58458" y="853387"/>
            <a:ext cx="2887659" cy="3850212"/>
          </a:xfrm>
          <a:custGeom>
            <a:avLst/>
            <a:gdLst/>
            <a:ahLst/>
            <a:cxnLst/>
            <a:rect r="r" b="b" t="t" l="l"/>
            <a:pathLst>
              <a:path h="3850212" w="2887659">
                <a:moveTo>
                  <a:pt x="0" y="0"/>
                </a:moveTo>
                <a:lnTo>
                  <a:pt x="2887659" y="0"/>
                </a:lnTo>
                <a:lnTo>
                  <a:pt x="2887659" y="3850211"/>
                </a:lnTo>
                <a:lnTo>
                  <a:pt x="0" y="38502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6396161" cy="1100804"/>
            <a:chOff x="0" y="0"/>
            <a:chExt cx="8528215" cy="14677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8214" cy="1467733"/>
            </a:xfrm>
            <a:custGeom>
              <a:avLst/>
              <a:gdLst/>
              <a:ahLst/>
              <a:cxnLst/>
              <a:rect r="r" b="b" t="t" l="l"/>
              <a:pathLst>
                <a:path h="1467733" w="8528214">
                  <a:moveTo>
                    <a:pt x="0" y="0"/>
                  </a:moveTo>
                  <a:lnTo>
                    <a:pt x="8528214" y="0"/>
                  </a:lnTo>
                  <a:lnTo>
                    <a:pt x="8528214" y="1467733"/>
                  </a:lnTo>
                  <a:lnTo>
                    <a:pt x="0" y="146773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63216" r="0" b="-63217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19050"/>
              <a:ext cx="8528215" cy="144868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262"/>
                </a:lnSpc>
              </a:pPr>
              <a:r>
                <a:rPr lang="en-US" b="true" sz="3946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Enkele sfeerbeelden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2723512"/>
            <a:ext cx="2758450" cy="2068116"/>
            <a:chOff x="0" y="0"/>
            <a:chExt cx="3677933" cy="275748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77920" cy="2757424"/>
            </a:xfrm>
            <a:custGeom>
              <a:avLst/>
              <a:gdLst/>
              <a:ahLst/>
              <a:cxnLst/>
              <a:rect r="r" b="b" t="t" l="l"/>
              <a:pathLst>
                <a:path h="2757424" w="3677920">
                  <a:moveTo>
                    <a:pt x="0" y="0"/>
                  </a:moveTo>
                  <a:lnTo>
                    <a:pt x="3677920" y="0"/>
                  </a:lnTo>
                  <a:lnTo>
                    <a:pt x="3677920" y="2757424"/>
                  </a:lnTo>
                  <a:lnTo>
                    <a:pt x="0" y="275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885520"/>
            <a:ext cx="2758459" cy="1838001"/>
            <a:chOff x="0" y="0"/>
            <a:chExt cx="3677945" cy="24506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77920" cy="2450719"/>
            </a:xfrm>
            <a:custGeom>
              <a:avLst/>
              <a:gdLst/>
              <a:ahLst/>
              <a:cxnLst/>
              <a:rect r="r" b="b" t="t" l="l"/>
              <a:pathLst>
                <a:path h="2450719" w="3677920">
                  <a:moveTo>
                    <a:pt x="0" y="0"/>
                  </a:moveTo>
                  <a:lnTo>
                    <a:pt x="3677920" y="0"/>
                  </a:lnTo>
                  <a:lnTo>
                    <a:pt x="3677920" y="2450719"/>
                  </a:lnTo>
                  <a:lnTo>
                    <a:pt x="0" y="2450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1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0" y="4791627"/>
            <a:ext cx="2758459" cy="1838024"/>
            <a:chOff x="0" y="0"/>
            <a:chExt cx="2695575" cy="17961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95575" cy="1796161"/>
            </a:xfrm>
            <a:custGeom>
              <a:avLst/>
              <a:gdLst/>
              <a:ahLst/>
              <a:cxnLst/>
              <a:rect r="r" b="b" t="t" l="l"/>
              <a:pathLst>
                <a:path h="1796161" w="2695575">
                  <a:moveTo>
                    <a:pt x="0" y="0"/>
                  </a:moveTo>
                  <a:lnTo>
                    <a:pt x="2695575" y="0"/>
                  </a:lnTo>
                  <a:lnTo>
                    <a:pt x="2695575" y="1796161"/>
                  </a:lnTo>
                  <a:lnTo>
                    <a:pt x="0" y="1796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392609" y="4791627"/>
            <a:ext cx="2483355" cy="1654704"/>
            <a:chOff x="0" y="0"/>
            <a:chExt cx="2695575" cy="17961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95575" cy="1796161"/>
            </a:xfrm>
            <a:custGeom>
              <a:avLst/>
              <a:gdLst/>
              <a:ahLst/>
              <a:cxnLst/>
              <a:rect r="r" b="b" t="t" l="l"/>
              <a:pathLst>
                <a:path h="1796161" w="2695575">
                  <a:moveTo>
                    <a:pt x="0" y="0"/>
                  </a:moveTo>
                  <a:lnTo>
                    <a:pt x="2695575" y="0"/>
                  </a:lnTo>
                  <a:lnTo>
                    <a:pt x="2695575" y="1796161"/>
                  </a:lnTo>
                  <a:lnTo>
                    <a:pt x="0" y="1796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2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5400000">
            <a:off x="7029166" y="389205"/>
            <a:ext cx="3113639" cy="2335229"/>
          </a:xfrm>
          <a:custGeom>
            <a:avLst/>
            <a:gdLst/>
            <a:ahLst/>
            <a:cxnLst/>
            <a:rect r="r" b="b" t="t" l="l"/>
            <a:pathLst>
              <a:path h="2335229" w="3113639">
                <a:moveTo>
                  <a:pt x="0" y="0"/>
                </a:moveTo>
                <a:lnTo>
                  <a:pt x="3113639" y="0"/>
                </a:lnTo>
                <a:lnTo>
                  <a:pt x="3113639" y="2335229"/>
                </a:lnTo>
                <a:lnTo>
                  <a:pt x="0" y="2335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392609" y="3020884"/>
            <a:ext cx="2360991" cy="1770743"/>
          </a:xfrm>
          <a:custGeom>
            <a:avLst/>
            <a:gdLst/>
            <a:ahLst/>
            <a:cxnLst/>
            <a:rect r="r" b="b" t="t" l="l"/>
            <a:pathLst>
              <a:path h="1770743" w="2360991">
                <a:moveTo>
                  <a:pt x="0" y="0"/>
                </a:moveTo>
                <a:lnTo>
                  <a:pt x="2360991" y="0"/>
                </a:lnTo>
                <a:lnTo>
                  <a:pt x="2360991" y="1770743"/>
                </a:lnTo>
                <a:lnTo>
                  <a:pt x="0" y="17707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758458" y="883198"/>
            <a:ext cx="2887659" cy="1921887"/>
          </a:xfrm>
          <a:custGeom>
            <a:avLst/>
            <a:gdLst/>
            <a:ahLst/>
            <a:cxnLst/>
            <a:rect r="r" b="b" t="t" l="l"/>
            <a:pathLst>
              <a:path h="1921887" w="2887659">
                <a:moveTo>
                  <a:pt x="0" y="0"/>
                </a:moveTo>
                <a:lnTo>
                  <a:pt x="2887659" y="0"/>
                </a:lnTo>
                <a:lnTo>
                  <a:pt x="2887659" y="1921886"/>
                </a:lnTo>
                <a:lnTo>
                  <a:pt x="0" y="1921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529" t="-21425" r="-9846" b="-1084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758450" y="4226104"/>
            <a:ext cx="2887667" cy="2165751"/>
          </a:xfrm>
          <a:custGeom>
            <a:avLst/>
            <a:gdLst/>
            <a:ahLst/>
            <a:cxnLst/>
            <a:rect r="r" b="b" t="t" l="l"/>
            <a:pathLst>
              <a:path h="2165751" w="2887667">
                <a:moveTo>
                  <a:pt x="0" y="0"/>
                </a:moveTo>
                <a:lnTo>
                  <a:pt x="2887667" y="0"/>
                </a:lnTo>
                <a:lnTo>
                  <a:pt x="2887667" y="2165751"/>
                </a:lnTo>
                <a:lnTo>
                  <a:pt x="0" y="21657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2563" y="1001535"/>
            <a:ext cx="9428483" cy="5312150"/>
            <a:chOff x="0" y="0"/>
            <a:chExt cx="12571311" cy="70828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571349" cy="7082917"/>
            </a:xfrm>
            <a:custGeom>
              <a:avLst/>
              <a:gdLst/>
              <a:ahLst/>
              <a:cxnLst/>
              <a:rect r="r" b="b" t="t" l="l"/>
              <a:pathLst>
                <a:path h="7082917" w="12571349">
                  <a:moveTo>
                    <a:pt x="0" y="0"/>
                  </a:moveTo>
                  <a:lnTo>
                    <a:pt x="12571349" y="0"/>
                  </a:lnTo>
                  <a:lnTo>
                    <a:pt x="12571349" y="7082917"/>
                  </a:lnTo>
                  <a:lnTo>
                    <a:pt x="0" y="7082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389449" y="316211"/>
            <a:ext cx="8516838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7"/>
              </a:lnSpc>
            </a:pPr>
            <a:r>
              <a:rPr lang="en-US" b="true" sz="3306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Inschrijven / bestellen kan tot en met 29/3 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E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44599" y="2153287"/>
            <a:ext cx="3234756" cy="3291288"/>
            <a:chOff x="0" y="0"/>
            <a:chExt cx="1198058" cy="12189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98058" cy="1218996"/>
            </a:xfrm>
            <a:custGeom>
              <a:avLst/>
              <a:gdLst/>
              <a:ahLst/>
              <a:cxnLst/>
              <a:rect r="r" b="b" t="t" l="l"/>
              <a:pathLst>
                <a:path h="1218996" w="1198058">
                  <a:moveTo>
                    <a:pt x="35900" y="0"/>
                  </a:moveTo>
                  <a:lnTo>
                    <a:pt x="1162157" y="0"/>
                  </a:lnTo>
                  <a:cubicBezTo>
                    <a:pt x="1171679" y="0"/>
                    <a:pt x="1180810" y="3782"/>
                    <a:pt x="1187543" y="10515"/>
                  </a:cubicBezTo>
                  <a:cubicBezTo>
                    <a:pt x="1194275" y="17248"/>
                    <a:pt x="1198058" y="26379"/>
                    <a:pt x="1198058" y="35900"/>
                  </a:cubicBezTo>
                  <a:lnTo>
                    <a:pt x="1198058" y="1183095"/>
                  </a:lnTo>
                  <a:cubicBezTo>
                    <a:pt x="1198058" y="1192617"/>
                    <a:pt x="1194275" y="1201748"/>
                    <a:pt x="1187543" y="1208481"/>
                  </a:cubicBezTo>
                  <a:cubicBezTo>
                    <a:pt x="1180810" y="1215213"/>
                    <a:pt x="1171679" y="1218996"/>
                    <a:pt x="1162157" y="1218996"/>
                  </a:cubicBezTo>
                  <a:lnTo>
                    <a:pt x="35900" y="1218996"/>
                  </a:lnTo>
                  <a:cubicBezTo>
                    <a:pt x="16073" y="1218996"/>
                    <a:pt x="0" y="1202922"/>
                    <a:pt x="0" y="1183095"/>
                  </a:cubicBezTo>
                  <a:lnTo>
                    <a:pt x="0" y="35900"/>
                  </a:lnTo>
                  <a:cubicBezTo>
                    <a:pt x="0" y="26379"/>
                    <a:pt x="3782" y="17248"/>
                    <a:pt x="10515" y="10515"/>
                  </a:cubicBezTo>
                  <a:cubicBezTo>
                    <a:pt x="17248" y="3782"/>
                    <a:pt x="26379" y="0"/>
                    <a:pt x="359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1198058" cy="12380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1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906329" y="2043283"/>
            <a:ext cx="3511296" cy="3511296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960215" y="1287896"/>
            <a:ext cx="583317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68"/>
              </a:lnSpc>
              <a:spcBef>
                <a:spcPct val="0"/>
              </a:spcBef>
            </a:pPr>
            <a:r>
              <a:rPr lang="en-US" b="true" sz="3306" strike="noStrike" u="none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Bevraging werking KLJ Ursel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8953" y="2669924"/>
            <a:ext cx="7615685" cy="787908"/>
            <a:chOff x="0" y="0"/>
            <a:chExt cx="10154247" cy="10505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154285" cy="1050544"/>
            </a:xfrm>
            <a:custGeom>
              <a:avLst/>
              <a:gdLst/>
              <a:ahLst/>
              <a:cxnLst/>
              <a:rect r="r" b="b" t="t" l="l"/>
              <a:pathLst>
                <a:path h="1050544" w="10154285">
                  <a:moveTo>
                    <a:pt x="0" y="0"/>
                  </a:moveTo>
                  <a:lnTo>
                    <a:pt x="10154285" y="0"/>
                  </a:lnTo>
                  <a:lnTo>
                    <a:pt x="10154285" y="1050544"/>
                  </a:lnTo>
                  <a:lnTo>
                    <a:pt x="0" y="1050544"/>
                  </a:lnTo>
                  <a:close/>
                </a:path>
              </a:pathLst>
            </a:custGeom>
            <a:solidFill>
              <a:srgbClr val="00A7E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10154247" cy="106959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376"/>
                </a:lnSpc>
              </a:pPr>
              <a:r>
                <a:rPr lang="en-US" b="true" sz="448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www.kljursel.be/kamp.html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793753" y="3897782"/>
            <a:ext cx="706698" cy="344710"/>
            <a:chOff x="0" y="0"/>
            <a:chExt cx="942264" cy="45961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2213" cy="459613"/>
            </a:xfrm>
            <a:custGeom>
              <a:avLst/>
              <a:gdLst/>
              <a:ahLst/>
              <a:cxnLst/>
              <a:rect r="r" b="b" t="t" l="l"/>
              <a:pathLst>
                <a:path h="459613" w="942213">
                  <a:moveTo>
                    <a:pt x="0" y="0"/>
                  </a:moveTo>
                  <a:lnTo>
                    <a:pt x="942213" y="0"/>
                  </a:lnTo>
                  <a:lnTo>
                    <a:pt x="942213" y="459613"/>
                  </a:lnTo>
                  <a:lnTo>
                    <a:pt x="0" y="459613"/>
                  </a:lnTo>
                  <a:close/>
                </a:path>
              </a:pathLst>
            </a:custGeom>
            <a:solidFill>
              <a:srgbClr val="00A7E7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792495" y="3924433"/>
            <a:ext cx="910733" cy="272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kljursel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718591" y="4467968"/>
            <a:ext cx="641690" cy="268662"/>
            <a:chOff x="0" y="0"/>
            <a:chExt cx="855586" cy="3582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5599" cy="358267"/>
            </a:xfrm>
            <a:custGeom>
              <a:avLst/>
              <a:gdLst/>
              <a:ahLst/>
              <a:cxnLst/>
              <a:rect r="r" b="b" t="t" l="l"/>
              <a:pathLst>
                <a:path h="358267" w="855599">
                  <a:moveTo>
                    <a:pt x="0" y="0"/>
                  </a:moveTo>
                  <a:lnTo>
                    <a:pt x="855599" y="0"/>
                  </a:lnTo>
                  <a:lnTo>
                    <a:pt x="855599" y="358267"/>
                  </a:lnTo>
                  <a:lnTo>
                    <a:pt x="0" y="358267"/>
                  </a:lnTo>
                  <a:close/>
                </a:path>
              </a:pathLst>
            </a:custGeom>
            <a:solidFill>
              <a:srgbClr val="00A7E7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703418" y="4441936"/>
            <a:ext cx="910733" cy="272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Klj-Ursel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919" y="379171"/>
            <a:ext cx="7541762" cy="1414082"/>
            <a:chOff x="0" y="0"/>
            <a:chExt cx="10055682" cy="18854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055680" cy="1885440"/>
            </a:xfrm>
            <a:custGeom>
              <a:avLst/>
              <a:gdLst/>
              <a:ahLst/>
              <a:cxnLst/>
              <a:rect r="r" b="b" t="t" l="l"/>
              <a:pathLst>
                <a:path h="1885440" w="10055680">
                  <a:moveTo>
                    <a:pt x="0" y="0"/>
                  </a:moveTo>
                  <a:lnTo>
                    <a:pt x="10055680" y="0"/>
                  </a:lnTo>
                  <a:lnTo>
                    <a:pt x="10055680" y="1885440"/>
                  </a:lnTo>
                  <a:lnTo>
                    <a:pt x="0" y="18854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53920" r="0" b="-5392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0055682" cy="18473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912"/>
                </a:lnSpc>
              </a:pPr>
              <a:r>
                <a:rPr lang="en-US" b="true" sz="64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-16 kamp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34375" y="1262275"/>
            <a:ext cx="8013306" cy="5966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2"/>
              </a:lnSpc>
            </a:pPr>
          </a:p>
          <a:p>
            <a:pPr algn="l">
              <a:lnSpc>
                <a:spcPts val="2483"/>
              </a:lnSpc>
            </a:pPr>
            <a:r>
              <a:rPr lang="en-US" b="true" sz="2178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Wanneer? </a:t>
            </a:r>
          </a:p>
          <a:p>
            <a:pPr algn="l">
              <a:lnSpc>
                <a:spcPts val="2042"/>
              </a:lnSpc>
            </a:pP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Gekkoos + Djangoos</a:t>
            </a: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Dinsdag 21</a:t>
            </a: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/07 tot vrijdag 31/07</a:t>
            </a: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→ 11 dagen</a:t>
            </a:r>
          </a:p>
          <a:p>
            <a:pPr algn="l">
              <a:lnSpc>
                <a:spcPts val="2143"/>
              </a:lnSpc>
            </a:pP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Koedjies </a:t>
            </a: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Vrijdag 24/07 tot vrijdag 31/07</a:t>
            </a:r>
          </a:p>
          <a:p>
            <a:pPr algn="l">
              <a:lnSpc>
                <a:spcPts val="2143"/>
              </a:lnSpc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⟶ 8 dagen</a:t>
            </a:r>
          </a:p>
          <a:p>
            <a:pPr algn="l">
              <a:lnSpc>
                <a:spcPts val="2042"/>
              </a:lnSpc>
            </a:pPr>
          </a:p>
          <a:p>
            <a:pPr algn="l">
              <a:lnSpc>
                <a:spcPts val="2483"/>
              </a:lnSpc>
            </a:pPr>
            <a:r>
              <a:rPr lang="en-US" b="true" sz="2178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Waar?</a:t>
            </a:r>
          </a:p>
          <a:p>
            <a:pPr algn="l">
              <a:lnSpc>
                <a:spcPts val="2042"/>
              </a:lnSpc>
            </a:pPr>
          </a:p>
          <a:p>
            <a:pPr algn="l">
              <a:lnSpc>
                <a:spcPts val="2228"/>
              </a:lnSpc>
            </a:pPr>
            <a:r>
              <a:rPr lang="en-US" b="true" sz="1954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Het Rokken te Roeselare</a:t>
            </a:r>
          </a:p>
          <a:p>
            <a:pPr algn="l">
              <a:lnSpc>
                <a:spcPts val="2042"/>
              </a:lnSpc>
            </a:pPr>
          </a:p>
          <a:p>
            <a:pPr algn="l">
              <a:lnSpc>
                <a:spcPts val="2483"/>
              </a:lnSpc>
            </a:pPr>
            <a:r>
              <a:rPr lang="en-US" b="true" sz="2178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Prijs?</a:t>
            </a:r>
          </a:p>
          <a:p>
            <a:pPr algn="l">
              <a:lnSpc>
                <a:spcPts val="2042"/>
              </a:lnSpc>
            </a:pPr>
          </a:p>
          <a:p>
            <a:pPr algn="l" marL="366279" indent="-183139" lvl="1">
              <a:lnSpc>
                <a:spcPts val="2143"/>
              </a:lnSpc>
              <a:buFont typeface="Arial"/>
              <a:buChar char="•"/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€180 voor Koedjies</a:t>
            </a:r>
          </a:p>
          <a:p>
            <a:pPr algn="l" marL="366279" indent="-183139" lvl="1">
              <a:lnSpc>
                <a:spcPts val="2143"/>
              </a:lnSpc>
              <a:buFont typeface="Arial"/>
              <a:buChar char="•"/>
            </a:pPr>
            <a:r>
              <a:rPr lang="en-US" b="true" sz="188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€220 voor Gekkoos en Djangoos</a:t>
            </a:r>
          </a:p>
          <a:p>
            <a:pPr algn="l" marL="366279" indent="-183139" lvl="1">
              <a:lnSpc>
                <a:spcPts val="2143"/>
              </a:lnSpc>
              <a:buFont typeface="Arial"/>
              <a:buChar char="•"/>
            </a:pPr>
            <a:r>
              <a:rPr lang="en-US" b="true" sz="1880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+€15 voor niet leden</a:t>
            </a:r>
          </a:p>
          <a:p>
            <a:pPr algn="l" marL="387235" indent="-193617" lvl="1">
              <a:lnSpc>
                <a:spcPts val="2042"/>
              </a:lnSpc>
            </a:pPr>
          </a:p>
          <a:p>
            <a:pPr algn="l" marL="387235" indent="-193617" lvl="1">
              <a:lnSpc>
                <a:spcPts val="2042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141148" y="4512044"/>
            <a:ext cx="3612452" cy="2406796"/>
          </a:xfrm>
          <a:custGeom>
            <a:avLst/>
            <a:gdLst/>
            <a:ahLst/>
            <a:cxnLst/>
            <a:rect r="r" b="b" t="t" l="l"/>
            <a:pathLst>
              <a:path h="2406796" w="3612452">
                <a:moveTo>
                  <a:pt x="0" y="0"/>
                </a:moveTo>
                <a:lnTo>
                  <a:pt x="3612452" y="0"/>
                </a:lnTo>
                <a:lnTo>
                  <a:pt x="3612452" y="2406796"/>
                </a:lnTo>
                <a:lnTo>
                  <a:pt x="0" y="2406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41148" y="0"/>
            <a:ext cx="3612452" cy="2543599"/>
          </a:xfrm>
          <a:custGeom>
            <a:avLst/>
            <a:gdLst/>
            <a:ahLst/>
            <a:cxnLst/>
            <a:rect r="r" b="b" t="t" l="l"/>
            <a:pathLst>
              <a:path h="2543599" w="3612452">
                <a:moveTo>
                  <a:pt x="0" y="0"/>
                </a:moveTo>
                <a:lnTo>
                  <a:pt x="3612452" y="0"/>
                </a:lnTo>
                <a:lnTo>
                  <a:pt x="3612452" y="2543599"/>
                </a:lnTo>
                <a:lnTo>
                  <a:pt x="0" y="2543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94" t="-6840" r="-9363" b="-1901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41148" y="2308407"/>
            <a:ext cx="4211602" cy="2569125"/>
          </a:xfrm>
          <a:custGeom>
            <a:avLst/>
            <a:gdLst/>
            <a:ahLst/>
            <a:cxnLst/>
            <a:rect r="r" b="b" t="t" l="l"/>
            <a:pathLst>
              <a:path h="2569125" w="4211602">
                <a:moveTo>
                  <a:pt x="0" y="0"/>
                </a:moveTo>
                <a:lnTo>
                  <a:pt x="4211602" y="0"/>
                </a:lnTo>
                <a:lnTo>
                  <a:pt x="4211602" y="2569125"/>
                </a:lnTo>
                <a:lnTo>
                  <a:pt x="0" y="2569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745" t="-11474" r="-12194" b="-18431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1348" y="712499"/>
            <a:ext cx="9095870" cy="324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b="true" sz="2133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Het Rokken</a:t>
            </a:r>
          </a:p>
          <a:p>
            <a:pPr algn="l">
              <a:lnSpc>
                <a:spcPts val="2560"/>
              </a:lnSpc>
            </a:pPr>
            <a:r>
              <a:rPr lang="en-US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(West-Vlaanderen: Roeselare)</a:t>
            </a: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  <a:p>
            <a:pPr algn="l">
              <a:lnSpc>
                <a:spcPts val="250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241202" y="-243440"/>
            <a:ext cx="3145603" cy="1297600"/>
            <a:chOff x="0" y="0"/>
            <a:chExt cx="4194137" cy="17301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94134" cy="1730133"/>
            </a:xfrm>
            <a:custGeom>
              <a:avLst/>
              <a:gdLst/>
              <a:ahLst/>
              <a:cxnLst/>
              <a:rect r="r" b="b" t="t" l="l"/>
              <a:pathLst>
                <a:path h="1730133" w="4194134">
                  <a:moveTo>
                    <a:pt x="0" y="0"/>
                  </a:moveTo>
                  <a:lnTo>
                    <a:pt x="4194134" y="0"/>
                  </a:lnTo>
                  <a:lnTo>
                    <a:pt x="4194134" y="1730133"/>
                  </a:lnTo>
                  <a:lnTo>
                    <a:pt x="0" y="173013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2926" t="0" r="-2926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4194137" cy="17206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456"/>
                </a:lnSpc>
              </a:pPr>
              <a:r>
                <a:rPr lang="en-US" b="true" sz="32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Kampplaats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93585" y="1515951"/>
            <a:ext cx="4993409" cy="2769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3271" indent="-181635" lvl="1">
              <a:lnSpc>
                <a:spcPts val="2528"/>
              </a:lnSpc>
              <a:buFont typeface="Arial"/>
              <a:buChar char="•"/>
            </a:pPr>
            <a:r>
              <a:rPr lang="en-US" b="true" sz="183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domein</a:t>
            </a:r>
          </a:p>
          <a:p>
            <a:pPr algn="l" marL="850951" indent="-283650" lvl="2">
              <a:lnSpc>
                <a:spcPts val="2528"/>
              </a:lnSpc>
              <a:buFont typeface="Arial"/>
              <a:buChar char="⚬"/>
            </a:pPr>
            <a:r>
              <a:rPr lang="en-US" sz="183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gebouwen </a:t>
            </a:r>
          </a:p>
          <a:p>
            <a:pPr algn="l" marL="850867" indent="-283622" lvl="2">
              <a:lnSpc>
                <a:spcPts val="2528"/>
              </a:lnSpc>
              <a:buFont typeface="Arial"/>
              <a:buChar char="⚬"/>
            </a:pPr>
            <a:r>
              <a:rPr lang="en-US" sz="183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zeer veel ruimte: polyvalente zalen, gezellige kamers, grote eetzaal, speelplaats, speelweide, omringd door natuur, </a:t>
            </a:r>
          </a:p>
          <a:p>
            <a:pPr algn="l" marL="363271" indent="-181635" lvl="1">
              <a:lnSpc>
                <a:spcPts val="2528"/>
              </a:lnSpc>
              <a:buFont typeface="Arial"/>
              <a:buChar char="•"/>
            </a:pPr>
            <a:r>
              <a:rPr lang="en-US" sz="183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vlak bij bos en stadskern</a:t>
            </a:r>
          </a:p>
          <a:p>
            <a:pPr algn="l" marL="363271" indent="-181635" lvl="1">
              <a:lnSpc>
                <a:spcPts val="2528"/>
              </a:lnSpc>
              <a:buFont typeface="Arial"/>
              <a:buChar char="•"/>
            </a:pPr>
            <a:r>
              <a:rPr lang="en-US" sz="183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zeer rustig gelegen met veel natuur</a:t>
            </a:r>
          </a:p>
          <a:p>
            <a:pPr algn="l" marL="296030" indent="-148015" lvl="1">
              <a:lnSpc>
                <a:spcPts val="1791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486995" y="3119213"/>
            <a:ext cx="4112633" cy="2740042"/>
          </a:xfrm>
          <a:custGeom>
            <a:avLst/>
            <a:gdLst/>
            <a:ahLst/>
            <a:cxnLst/>
            <a:rect r="r" b="b" t="t" l="l"/>
            <a:pathLst>
              <a:path h="2740042" w="4112633">
                <a:moveTo>
                  <a:pt x="0" y="0"/>
                </a:moveTo>
                <a:lnTo>
                  <a:pt x="4112633" y="0"/>
                </a:lnTo>
                <a:lnTo>
                  <a:pt x="4112633" y="2740042"/>
                </a:lnTo>
                <a:lnTo>
                  <a:pt x="0" y="2740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86995" y="379171"/>
            <a:ext cx="4112633" cy="2740042"/>
          </a:xfrm>
          <a:custGeom>
            <a:avLst/>
            <a:gdLst/>
            <a:ahLst/>
            <a:cxnLst/>
            <a:rect r="r" b="b" t="t" l="l"/>
            <a:pathLst>
              <a:path h="2740042" w="4112633">
                <a:moveTo>
                  <a:pt x="0" y="0"/>
                </a:moveTo>
                <a:lnTo>
                  <a:pt x="4112633" y="0"/>
                </a:lnTo>
                <a:lnTo>
                  <a:pt x="4112633" y="2740042"/>
                </a:lnTo>
                <a:lnTo>
                  <a:pt x="0" y="2740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197188"/>
            <a:ext cx="8290560" cy="2546775"/>
            <a:chOff x="0" y="0"/>
            <a:chExt cx="11054080" cy="33957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54080" cy="3395698"/>
            </a:xfrm>
            <a:custGeom>
              <a:avLst/>
              <a:gdLst/>
              <a:ahLst/>
              <a:cxnLst/>
              <a:rect r="r" b="b" t="t" l="l"/>
              <a:pathLst>
                <a:path h="3395698" w="11054080">
                  <a:moveTo>
                    <a:pt x="0" y="0"/>
                  </a:moveTo>
                  <a:lnTo>
                    <a:pt x="11054080" y="0"/>
                  </a:lnTo>
                  <a:lnTo>
                    <a:pt x="11054080" y="3395698"/>
                  </a:lnTo>
                  <a:lnTo>
                    <a:pt x="0" y="339569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3429" r="0" b="-1343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1054080" cy="335760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6912"/>
                </a:lnSpc>
              </a:pPr>
              <a:r>
                <a:rPr lang="en-US" b="true" sz="6400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- 16 Kamp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10621" y="3906926"/>
            <a:ext cx="7132349" cy="165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4"/>
              </a:lnSpc>
            </a:pPr>
            <a:r>
              <a:rPr lang="en-US" b="true" sz="2559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Leiding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E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4187" y="263947"/>
            <a:ext cx="8412480" cy="585921"/>
            <a:chOff x="0" y="0"/>
            <a:chExt cx="11216640" cy="7812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16640" cy="781227"/>
            </a:xfrm>
            <a:custGeom>
              <a:avLst/>
              <a:gdLst/>
              <a:ahLst/>
              <a:cxnLst/>
              <a:rect r="r" b="b" t="t" l="l"/>
              <a:pathLst>
                <a:path h="781227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227"/>
                  </a:lnTo>
                  <a:lnTo>
                    <a:pt x="0" y="78122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29760" r="0" b="-22976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11216640" cy="7717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01"/>
                </a:lnSpc>
              </a:pPr>
              <a:r>
                <a:rPr lang="en-US" b="true" sz="3519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Koedjie Leiding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787266" y="1373301"/>
            <a:ext cx="4612870" cy="3459652"/>
          </a:xfrm>
          <a:custGeom>
            <a:avLst/>
            <a:gdLst/>
            <a:ahLst/>
            <a:cxnLst/>
            <a:rect r="r" b="b" t="t" l="l"/>
            <a:pathLst>
              <a:path h="3459652" w="4612870">
                <a:moveTo>
                  <a:pt x="0" y="0"/>
                </a:moveTo>
                <a:lnTo>
                  <a:pt x="4612870" y="0"/>
                </a:lnTo>
                <a:lnTo>
                  <a:pt x="4612870" y="3459653"/>
                </a:lnTo>
                <a:lnTo>
                  <a:pt x="0" y="345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53464" y="1373301"/>
            <a:ext cx="2433801" cy="3459652"/>
          </a:xfrm>
          <a:custGeom>
            <a:avLst/>
            <a:gdLst/>
            <a:ahLst/>
            <a:cxnLst/>
            <a:rect r="r" b="b" t="t" l="l"/>
            <a:pathLst>
              <a:path h="3459652" w="2433801">
                <a:moveTo>
                  <a:pt x="0" y="0"/>
                </a:moveTo>
                <a:lnTo>
                  <a:pt x="2433802" y="0"/>
                </a:lnTo>
                <a:lnTo>
                  <a:pt x="2433802" y="3459653"/>
                </a:lnTo>
                <a:lnTo>
                  <a:pt x="0" y="345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456" t="-13852" r="-121456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392561" y="5077844"/>
            <a:ext cx="4968478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Wout, Cyriel , Staf &amp; Amber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E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0560" y="389468"/>
            <a:ext cx="8412480" cy="585892"/>
            <a:chOff x="0" y="0"/>
            <a:chExt cx="11216640" cy="781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16640" cy="781188"/>
            </a:xfrm>
            <a:custGeom>
              <a:avLst/>
              <a:gdLst/>
              <a:ahLst/>
              <a:cxnLst/>
              <a:rect r="r" b="b" t="t" l="l"/>
              <a:pathLst>
                <a:path h="78118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781188"/>
                  </a:lnTo>
                  <a:lnTo>
                    <a:pt x="0" y="78118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29774" r="0" b="-229774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11216640" cy="7716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01"/>
                </a:lnSpc>
              </a:pPr>
              <a:r>
                <a:rPr lang="en-US" b="true" sz="3519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Gekkoo Leiding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697895" y="1456818"/>
            <a:ext cx="2055705" cy="2673489"/>
          </a:xfrm>
          <a:custGeom>
            <a:avLst/>
            <a:gdLst/>
            <a:ahLst/>
            <a:cxnLst/>
            <a:rect r="r" b="b" t="t" l="l"/>
            <a:pathLst>
              <a:path h="2673489" w="2055705">
                <a:moveTo>
                  <a:pt x="0" y="0"/>
                </a:moveTo>
                <a:lnTo>
                  <a:pt x="2055705" y="0"/>
                </a:lnTo>
                <a:lnTo>
                  <a:pt x="2055705" y="2673490"/>
                </a:lnTo>
                <a:lnTo>
                  <a:pt x="0" y="267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233" t="0" r="-21800" b="-1528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80041" y="4483400"/>
            <a:ext cx="483373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Nyah, Alycia, Daan &amp; Elias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1456818"/>
            <a:ext cx="2291810" cy="2673489"/>
          </a:xfrm>
          <a:custGeom>
            <a:avLst/>
            <a:gdLst/>
            <a:ahLst/>
            <a:cxnLst/>
            <a:rect r="r" b="b" t="t" l="l"/>
            <a:pathLst>
              <a:path h="2673489" w="2291810">
                <a:moveTo>
                  <a:pt x="0" y="0"/>
                </a:moveTo>
                <a:lnTo>
                  <a:pt x="2291810" y="0"/>
                </a:lnTo>
                <a:lnTo>
                  <a:pt x="2291810" y="2673490"/>
                </a:lnTo>
                <a:lnTo>
                  <a:pt x="0" y="2673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9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96926" y="1456818"/>
            <a:ext cx="3400968" cy="2673489"/>
          </a:xfrm>
          <a:custGeom>
            <a:avLst/>
            <a:gdLst/>
            <a:ahLst/>
            <a:cxnLst/>
            <a:rect r="r" b="b" t="t" l="l"/>
            <a:pathLst>
              <a:path h="2673489" w="3400968">
                <a:moveTo>
                  <a:pt x="0" y="0"/>
                </a:moveTo>
                <a:lnTo>
                  <a:pt x="3400969" y="0"/>
                </a:lnTo>
                <a:lnTo>
                  <a:pt x="3400969" y="2673490"/>
                </a:lnTo>
                <a:lnTo>
                  <a:pt x="0" y="2673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251" t="0" r="-26470" b="-3903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91810" y="1456818"/>
            <a:ext cx="2005117" cy="2673489"/>
          </a:xfrm>
          <a:custGeom>
            <a:avLst/>
            <a:gdLst/>
            <a:ahLst/>
            <a:cxnLst/>
            <a:rect r="r" b="b" t="t" l="l"/>
            <a:pathLst>
              <a:path h="2673489" w="2005117">
                <a:moveTo>
                  <a:pt x="0" y="0"/>
                </a:moveTo>
                <a:lnTo>
                  <a:pt x="2005116" y="0"/>
                </a:lnTo>
                <a:lnTo>
                  <a:pt x="2005116" y="2673490"/>
                </a:lnTo>
                <a:lnTo>
                  <a:pt x="0" y="2673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E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0560" y="389468"/>
            <a:ext cx="8412480" cy="793137"/>
            <a:chOff x="0" y="0"/>
            <a:chExt cx="11216640" cy="1057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16640" cy="1057514"/>
            </a:xfrm>
            <a:custGeom>
              <a:avLst/>
              <a:gdLst/>
              <a:ahLst/>
              <a:cxnLst/>
              <a:rect r="r" b="b" t="t" l="l"/>
              <a:pathLst>
                <a:path h="1057514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1057514"/>
                  </a:lnTo>
                  <a:lnTo>
                    <a:pt x="0" y="10575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69734" r="0" b="-143605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216640" cy="10384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147"/>
                </a:lnSpc>
              </a:pPr>
              <a:r>
                <a:rPr lang="en-US" b="true" sz="384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Djangoo </a:t>
              </a:r>
              <a:r>
                <a:rPr lang="en-US" b="true" sz="3840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Leiding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174128" y="1567902"/>
            <a:ext cx="2906139" cy="2989943"/>
          </a:xfrm>
          <a:custGeom>
            <a:avLst/>
            <a:gdLst/>
            <a:ahLst/>
            <a:cxnLst/>
            <a:rect r="r" b="b" t="t" l="l"/>
            <a:pathLst>
              <a:path h="2989943" w="2906139">
                <a:moveTo>
                  <a:pt x="0" y="0"/>
                </a:moveTo>
                <a:lnTo>
                  <a:pt x="2906139" y="0"/>
                </a:lnTo>
                <a:lnTo>
                  <a:pt x="2906139" y="2989943"/>
                </a:lnTo>
                <a:lnTo>
                  <a:pt x="0" y="298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647" t="0" r="-2377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80267" y="1567902"/>
            <a:ext cx="3171980" cy="2989943"/>
          </a:xfrm>
          <a:custGeom>
            <a:avLst/>
            <a:gdLst/>
            <a:ahLst/>
            <a:cxnLst/>
            <a:rect r="r" b="b" t="t" l="l"/>
            <a:pathLst>
              <a:path h="2989943" w="3171980">
                <a:moveTo>
                  <a:pt x="0" y="0"/>
                </a:moveTo>
                <a:lnTo>
                  <a:pt x="3171980" y="0"/>
                </a:lnTo>
                <a:lnTo>
                  <a:pt x="3171980" y="2989943"/>
                </a:lnTo>
                <a:lnTo>
                  <a:pt x="0" y="2989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38" t="0" r="-31608" b="-124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557929" y="1941645"/>
            <a:ext cx="2989943" cy="2242457"/>
          </a:xfrm>
          <a:custGeom>
            <a:avLst/>
            <a:gdLst/>
            <a:ahLst/>
            <a:cxnLst/>
            <a:rect r="r" b="b" t="t" l="l"/>
            <a:pathLst>
              <a:path h="2242457" w="2989943">
                <a:moveTo>
                  <a:pt x="0" y="0"/>
                </a:moveTo>
                <a:lnTo>
                  <a:pt x="2989942" y="0"/>
                </a:lnTo>
                <a:lnTo>
                  <a:pt x="2989942" y="2242457"/>
                </a:lnTo>
                <a:lnTo>
                  <a:pt x="0" y="2242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42567" y="4962191"/>
            <a:ext cx="4068465" cy="436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5"/>
              </a:lnSpc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Astrid, Jasper &amp; Brechje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9945" y="0"/>
            <a:ext cx="8412480" cy="1131199"/>
            <a:chOff x="0" y="0"/>
            <a:chExt cx="11216640" cy="15082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1508267"/>
            </a:xfrm>
            <a:custGeom>
              <a:avLst/>
              <a:gdLst/>
              <a:ahLst/>
              <a:cxnLst/>
              <a:rect r="r" b="b" t="t" l="l"/>
              <a:pathLst>
                <a:path h="1508267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1508267"/>
                  </a:lnTo>
                  <a:lnTo>
                    <a:pt x="0" y="150826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94905" r="0" b="-94905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1216640" cy="14796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608"/>
                </a:lnSpc>
              </a:pPr>
              <a:r>
                <a:rPr lang="en-US" b="true" sz="4266">
                  <a:solidFill>
                    <a:srgbClr val="00ADE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Eten op kamp?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81375" y="1908972"/>
            <a:ext cx="6112831" cy="431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4364" indent="-192182" lvl="1">
              <a:lnSpc>
                <a:spcPts val="3583"/>
              </a:lnSpc>
              <a:buFont typeface="Arial"/>
              <a:buChar char="•"/>
            </a:pPr>
            <a:r>
              <a:rPr lang="en-US" sz="29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Kookouders</a:t>
            </a:r>
          </a:p>
          <a:p>
            <a:pPr algn="l" marL="707317" indent="-235772" lvl="2">
              <a:lnSpc>
                <a:spcPts val="2047"/>
              </a:lnSpc>
              <a:buFont typeface="Arial"/>
              <a:buChar char="⚬"/>
            </a:pPr>
            <a:r>
              <a:rPr lang="en-US" sz="17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Bereiden voor ons de </a:t>
            </a:r>
          </a:p>
          <a:p>
            <a:pPr algn="l" marL="707317" indent="-235772" lvl="2">
              <a:lnSpc>
                <a:spcPts val="2047"/>
              </a:lnSpc>
            </a:pPr>
            <a:r>
              <a:rPr lang="en-US" sz="17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lekkerste maaltijden</a:t>
            </a:r>
          </a:p>
          <a:p>
            <a:pPr algn="l" marL="839938" indent="-279979" lvl="2">
              <a:lnSpc>
                <a:spcPts val="2431"/>
              </a:lnSpc>
            </a:pPr>
            <a:r>
              <a:rPr lang="en-US" sz="2026">
                <a:solidFill>
                  <a:srgbClr val="54DD3C"/>
                </a:solidFill>
                <a:latin typeface="Arial"/>
                <a:ea typeface="Arial"/>
                <a:cs typeface="Arial"/>
                <a:sym typeface="Arial"/>
              </a:rPr>
              <a:t>Dit jaar: onze lieftallige oudleiding!!!</a:t>
            </a:r>
          </a:p>
          <a:p>
            <a:pPr algn="l" marL="839938" indent="-279979" lvl="2">
              <a:lnSpc>
                <a:spcPts val="2431"/>
              </a:lnSpc>
            </a:pPr>
            <a:r>
              <a:rPr lang="en-US" sz="2026">
                <a:solidFill>
                  <a:srgbClr val="54DD3C"/>
                </a:solidFill>
                <a:latin typeface="Arial"/>
                <a:ea typeface="Arial"/>
                <a:cs typeface="Arial"/>
                <a:sym typeface="Arial"/>
              </a:rPr>
              <a:t>Silke, Kayla, Raf, ...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 Morgens</a:t>
            </a:r>
          </a:p>
          <a:p>
            <a:pPr algn="l" marL="219637" indent="-109818" lvl="1">
              <a:lnSpc>
                <a:spcPts val="2047"/>
              </a:lnSpc>
            </a:pPr>
            <a:r>
              <a:rPr lang="en-US" sz="17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Een stevig ontbijt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 Middags </a:t>
            </a:r>
          </a:p>
          <a:p>
            <a:pPr algn="l" marL="219637" indent="-109818" lvl="1">
              <a:lnSpc>
                <a:spcPts val="2047"/>
              </a:lnSpc>
            </a:pPr>
            <a:r>
              <a:rPr lang="en-US" sz="17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	Soep / boterhammen met </a:t>
            </a:r>
            <a:r>
              <a:rPr lang="en-US" sz="1706">
                <a:solidFill>
                  <a:srgbClr val="54DD3C"/>
                </a:solidFill>
                <a:latin typeface="Arial"/>
                <a:ea typeface="Arial"/>
                <a:cs typeface="Arial"/>
                <a:sym typeface="Arial"/>
              </a:rPr>
              <a:t>groentjes</a:t>
            </a:r>
          </a:p>
          <a:p>
            <a:pPr algn="l" marL="274546" indent="-137273" lvl="1">
              <a:lnSpc>
                <a:spcPts val="2560"/>
              </a:lnSpc>
              <a:buFont typeface="Arial"/>
              <a:buChar char="•"/>
            </a:pPr>
            <a:r>
              <a:rPr lang="en-US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 Avonds</a:t>
            </a:r>
          </a:p>
          <a:p>
            <a:pPr algn="l" marL="219637" indent="-109818" lvl="1">
              <a:lnSpc>
                <a:spcPts val="2047"/>
              </a:lnSpc>
            </a:pPr>
            <a:r>
              <a:rPr lang="en-US" sz="17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Warme maaltijd + dessertje</a:t>
            </a:r>
          </a:p>
          <a:p>
            <a:pPr algn="l" marL="192182" indent="-96091" lvl="1">
              <a:lnSpc>
                <a:spcPts val="1791"/>
              </a:lnSpc>
            </a:pPr>
          </a:p>
          <a:p>
            <a:pPr algn="l" marL="219637" indent="-109818" lvl="1">
              <a:lnSpc>
                <a:spcPts val="2047"/>
              </a:lnSpc>
              <a:buFont typeface="Arial"/>
              <a:buChar char="•"/>
            </a:pPr>
            <a:r>
              <a:rPr lang="en-US" b="true" sz="1706">
                <a:solidFill>
                  <a:srgbClr val="FF25A1"/>
                </a:solidFill>
                <a:latin typeface="Arial Bold"/>
                <a:ea typeface="Arial Bold"/>
                <a:cs typeface="Arial Bold"/>
                <a:sym typeface="Arial Bold"/>
              </a:rPr>
              <a:t>Fruitmand </a:t>
            </a:r>
            <a:r>
              <a:rPr lang="en-US" b="true" sz="170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aanwezig</a:t>
            </a:r>
          </a:p>
          <a:p>
            <a:pPr algn="l" marL="219637" indent="-109818" lvl="1">
              <a:lnSpc>
                <a:spcPts val="2047"/>
              </a:lnSpc>
              <a:buFont typeface="Arial"/>
              <a:buChar char="•"/>
            </a:pPr>
            <a:r>
              <a:rPr lang="en-US" b="true" sz="170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10-uurtje en 16-uurtje</a:t>
            </a:r>
          </a:p>
          <a:p>
            <a:pPr algn="l" marL="219637" indent="-109818" lvl="1">
              <a:lnSpc>
                <a:spcPts val="2047"/>
              </a:lnSpc>
              <a:buFont typeface="Arial"/>
              <a:buChar char="•"/>
            </a:pPr>
            <a:r>
              <a:rPr lang="en-US" b="true" sz="170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af en toe een extraatje!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061444" y="285302"/>
            <a:ext cx="2460346" cy="2999899"/>
            <a:chOff x="0" y="0"/>
            <a:chExt cx="3280461" cy="39998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80410" cy="3999865"/>
            </a:xfrm>
            <a:custGeom>
              <a:avLst/>
              <a:gdLst/>
              <a:ahLst/>
              <a:cxnLst/>
              <a:rect r="r" b="b" t="t" l="l"/>
              <a:pathLst>
                <a:path h="3999865" w="3280410">
                  <a:moveTo>
                    <a:pt x="0" y="0"/>
                  </a:moveTo>
                  <a:lnTo>
                    <a:pt x="3280410" y="0"/>
                  </a:lnTo>
                  <a:lnTo>
                    <a:pt x="3280410" y="3999865"/>
                  </a:lnTo>
                  <a:lnTo>
                    <a:pt x="0" y="399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459253" y="285302"/>
            <a:ext cx="2602182" cy="2342750"/>
            <a:chOff x="0" y="0"/>
            <a:chExt cx="3469576" cy="31236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469640" cy="3123692"/>
            </a:xfrm>
            <a:custGeom>
              <a:avLst/>
              <a:gdLst/>
              <a:ahLst/>
              <a:cxnLst/>
              <a:rect r="r" b="b" t="t" l="l"/>
              <a:pathLst>
                <a:path h="3123692" w="3469640">
                  <a:moveTo>
                    <a:pt x="0" y="0"/>
                  </a:moveTo>
                  <a:lnTo>
                    <a:pt x="3469640" y="0"/>
                  </a:lnTo>
                  <a:lnTo>
                    <a:pt x="3469640" y="3123692"/>
                  </a:lnTo>
                  <a:lnTo>
                    <a:pt x="0" y="312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503914" y="2521346"/>
            <a:ext cx="2542783" cy="4520504"/>
          </a:xfrm>
          <a:custGeom>
            <a:avLst/>
            <a:gdLst/>
            <a:ahLst/>
            <a:cxnLst/>
            <a:rect r="r" b="b" t="t" l="l"/>
            <a:pathLst>
              <a:path h="4520504" w="2542783">
                <a:moveTo>
                  <a:pt x="0" y="0"/>
                </a:moveTo>
                <a:lnTo>
                  <a:pt x="2542783" y="0"/>
                </a:lnTo>
                <a:lnTo>
                  <a:pt x="2542783" y="4520503"/>
                </a:lnTo>
                <a:lnTo>
                  <a:pt x="0" y="4520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5198633" y="2533602"/>
            <a:ext cx="2983582" cy="2247995"/>
            <a:chOff x="0" y="0"/>
            <a:chExt cx="3978110" cy="299732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978148" cy="2997327"/>
            </a:xfrm>
            <a:custGeom>
              <a:avLst/>
              <a:gdLst/>
              <a:ahLst/>
              <a:cxnLst/>
              <a:rect r="r" b="b" t="t" l="l"/>
              <a:pathLst>
                <a:path h="2997327" w="3978148">
                  <a:moveTo>
                    <a:pt x="0" y="0"/>
                  </a:moveTo>
                  <a:lnTo>
                    <a:pt x="3978148" y="0"/>
                  </a:lnTo>
                  <a:lnTo>
                    <a:pt x="3978148" y="2997327"/>
                  </a:lnTo>
                  <a:lnTo>
                    <a:pt x="0" y="2997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4614307" y="4781598"/>
            <a:ext cx="3155944" cy="2366958"/>
          </a:xfrm>
          <a:custGeom>
            <a:avLst/>
            <a:gdLst/>
            <a:ahLst/>
            <a:cxnLst/>
            <a:rect r="r" b="b" t="t" l="l"/>
            <a:pathLst>
              <a:path h="2366958" w="3155944">
                <a:moveTo>
                  <a:pt x="0" y="0"/>
                </a:moveTo>
                <a:lnTo>
                  <a:pt x="3155944" y="0"/>
                </a:lnTo>
                <a:lnTo>
                  <a:pt x="3155944" y="2366958"/>
                </a:lnTo>
                <a:lnTo>
                  <a:pt x="0" y="236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DAHBqVbt5Jg</dc:identifier>
  <dcterms:modified xsi:type="dcterms:W3CDTF">2011-08-01T06:04:30Z</dcterms:modified>
  <cp:revision>1</cp:revision>
  <dc:title>KLJ Presentatie infoavond kamp 2026</dc:title>
</cp:coreProperties>
</file>